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Barlow" panose="00000500000000000000" pitchFamily="2" charset="0"/>
      <p:regular r:id="rId17"/>
      <p:bold r:id="rId18"/>
      <p:italic r:id="rId19"/>
      <p:boldItalic r:id="rId20"/>
    </p:embeddedFont>
    <p:embeddedFont>
      <p:font typeface="Barlow Medium" panose="00000600000000000000" pitchFamily="2" charset="0"/>
      <p:regular r:id="rId21"/>
      <p:bold r:id="rId22"/>
      <p:italic r:id="rId23"/>
      <p:boldItalic r:id="rId24"/>
    </p:embeddedFont>
    <p:embeddedFont>
      <p:font typeface="Open Sans" panose="020B0606030504020204" pitchFamily="34" charset="0"/>
      <p:regular r:id="rId25"/>
      <p:bold r:id="rId26"/>
      <p:italic r:id="rId27"/>
      <p:boldItalic r:id="rId28"/>
    </p:embeddedFont>
    <p:embeddedFont>
      <p:font typeface="Open Sans ExtraBold" panose="020B0906030804020204" pitchFamily="34" charset="0"/>
      <p:bold r:id="rId29"/>
      <p:boldItalic r:id="rId30"/>
    </p:embeddedFont>
    <p:embeddedFont>
      <p:font typeface="Open Sans Light" panose="020B0306030504020204" pitchFamily="34" charset="0"/>
      <p:regular r:id="rId31"/>
      <p:bold r:id="rId32"/>
      <p:italic r:id="rId33"/>
      <p:boldItalic r:id="rId34"/>
    </p:embeddedFont>
    <p:embeddedFont>
      <p:font typeface="Open Sans SemiBold" panose="020B0706030804020204" pitchFamily="34" charset="0"/>
      <p:regular r:id="rId35"/>
      <p:bold r:id="rId36"/>
      <p:italic r:id="rId37"/>
      <p:boldItalic r:id="rId38"/>
    </p:embeddedFont>
    <p:embeddedFont>
      <p:font typeface="Overpass" panose="020B0604020202020204" charset="0"/>
      <p:regular r:id="rId39"/>
      <p:bold r:id="rId40"/>
      <p:italic r:id="rId41"/>
      <p:boldItalic r:id="rId42"/>
    </p:embeddedFont>
    <p:embeddedFont>
      <p:font typeface="Overpass SemiBold" panose="020B0604020202020204" charset="0"/>
      <p:regular r:id="rId43"/>
      <p:bold r:id="rId44"/>
      <p:italic r:id="rId45"/>
      <p:boldItalic r:id="rId46"/>
    </p:embeddedFont>
    <p:embeddedFont>
      <p:font typeface="Red Hat Display" panose="020B0604020202020204" charset="0"/>
      <p:regular r:id="rId47"/>
      <p:bold r:id="rId48"/>
      <p:italic r:id="rId49"/>
      <p:boldItalic r:id="rId50"/>
    </p:embeddedFont>
    <p:embeddedFont>
      <p:font typeface="Red Hat Display Medium" panose="020B0604020202020204" charset="0"/>
      <p:regular r:id="rId51"/>
      <p:bold r:id="rId52"/>
      <p:italic r:id="rId53"/>
      <p:boldItalic r:id="rId54"/>
    </p:embeddedFont>
    <p:embeddedFont>
      <p:font typeface="Red Hat Text" panose="020B0604020202020204" charset="0"/>
      <p:regular r:id="rId55"/>
      <p:bold r:id="rId56"/>
      <p:italic r:id="rId57"/>
      <p:boldItalic r:id="rId58"/>
    </p:embeddedFont>
    <p:embeddedFont>
      <p:font typeface="Red Hat Text Medium"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192">
          <p15:clr>
            <a:srgbClr val="A4A3A4"/>
          </p15:clr>
        </p15:guide>
        <p15:guide id="3" pos="556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ppR0wr6eI58ziC+MB0JyCleW8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60F58A-F1D1-4A5A-BCA7-D86DD0595780}">
  <a:tblStyle styleId="{1A60F58A-F1D1-4A5A-BCA7-D86DD059578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8" d="100"/>
          <a:sy n="128" d="100"/>
        </p:scale>
        <p:origin x="168" y="114"/>
      </p:cViewPr>
      <p:guideLst>
        <p:guide orient="horz" pos="1620"/>
        <p:guide pos="192"/>
        <p:guide pos="55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font" Target="fonts/font26.fntdata"/><Relationship Id="rId47" Type="http://schemas.openxmlformats.org/officeDocument/2006/relationships/font" Target="fonts/font31.fntdata"/><Relationship Id="rId50" Type="http://schemas.openxmlformats.org/officeDocument/2006/relationships/font" Target="fonts/font34.fntdata"/><Relationship Id="rId55" Type="http://schemas.openxmlformats.org/officeDocument/2006/relationships/font" Target="fonts/font39.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9" Type="http://schemas.openxmlformats.org/officeDocument/2006/relationships/font" Target="fonts/font13.fntdata"/><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45" Type="http://schemas.openxmlformats.org/officeDocument/2006/relationships/font" Target="fonts/font29.fntdata"/><Relationship Id="rId53" Type="http://schemas.openxmlformats.org/officeDocument/2006/relationships/font" Target="fonts/font37.fntdata"/><Relationship Id="rId58" Type="http://schemas.openxmlformats.org/officeDocument/2006/relationships/font" Target="fonts/font4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5.fntdata"/><Relationship Id="rId19" Type="http://schemas.openxmlformats.org/officeDocument/2006/relationships/font" Target="fonts/font3.fntdata"/><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font" Target="fonts/font27.fntdata"/><Relationship Id="rId48" Type="http://schemas.openxmlformats.org/officeDocument/2006/relationships/font" Target="fonts/font32.fntdata"/><Relationship Id="rId56" Type="http://schemas.openxmlformats.org/officeDocument/2006/relationships/font" Target="fonts/font4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 Id="rId46" Type="http://schemas.openxmlformats.org/officeDocument/2006/relationships/font" Target="fonts/font30.fntdata"/><Relationship Id="rId59" Type="http://schemas.openxmlformats.org/officeDocument/2006/relationships/font" Target="fonts/font43.fntdata"/><Relationship Id="rId67" Type="http://schemas.openxmlformats.org/officeDocument/2006/relationships/tableStyles" Target="tableStyles.xml"/><Relationship Id="rId20" Type="http://schemas.openxmlformats.org/officeDocument/2006/relationships/font" Target="fonts/font4.fntdata"/><Relationship Id="rId41" Type="http://schemas.openxmlformats.org/officeDocument/2006/relationships/font" Target="fonts/font25.fntdata"/><Relationship Id="rId54" Type="http://schemas.openxmlformats.org/officeDocument/2006/relationships/font" Target="fonts/font38.fntdata"/><Relationship Id="rId62" Type="http://schemas.openxmlformats.org/officeDocument/2006/relationships/font" Target="fonts/font4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49" Type="http://schemas.openxmlformats.org/officeDocument/2006/relationships/font" Target="fonts/font33.fntdata"/><Relationship Id="rId57" Type="http://schemas.openxmlformats.org/officeDocument/2006/relationships/font" Target="fonts/font41.fntdata"/><Relationship Id="rId10" Type="http://schemas.openxmlformats.org/officeDocument/2006/relationships/slide" Target="slides/slide9.xml"/><Relationship Id="rId31" Type="http://schemas.openxmlformats.org/officeDocument/2006/relationships/font" Target="fonts/font15.fntdata"/><Relationship Id="rId44" Type="http://schemas.openxmlformats.org/officeDocument/2006/relationships/font" Target="fonts/font28.fntdata"/><Relationship Id="rId52" Type="http://schemas.openxmlformats.org/officeDocument/2006/relationships/font" Target="fonts/font36.fntdata"/><Relationship Id="rId60" Type="http://schemas.openxmlformats.org/officeDocument/2006/relationships/font" Target="fonts/font4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font" Target="fonts/font2.fntdata"/><Relationship Id="rId3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tatic.sched.com/hosted_files/ossna2022/6c/Sustainability%20the%20Container%20Native%20Way%20-%20Huamin%20Chen%2C%20Red%20Hat%20%26%20Chen%20Wang%2C%20IBM.pptx.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Heather to introduce Vincent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841b50dda6_0_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841b50dda6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841b50dda6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841b50dda6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841b50dda6_0_26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841b50dda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841b50dda6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841b50dda6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700"/>
              </a:spcBef>
              <a:spcAft>
                <a:spcPts val="0"/>
              </a:spcAft>
              <a:buClr>
                <a:schemeClr val="dk1"/>
              </a:buClr>
              <a:buSzPts val="1100"/>
              <a:buFont typeface="Arial"/>
              <a:buNone/>
            </a:pPr>
            <a:r>
              <a:rPr lang="en-US"/>
              <a:t>References:</a:t>
            </a:r>
            <a:endParaRPr/>
          </a:p>
          <a:p>
            <a:pPr marL="0" lvl="0" indent="0" algn="l" rtl="0">
              <a:lnSpc>
                <a:spcPct val="115000"/>
              </a:lnSpc>
              <a:spcBef>
                <a:spcPts val="700"/>
              </a:spcBef>
              <a:spcAft>
                <a:spcPts val="0"/>
              </a:spcAft>
              <a:buClr>
                <a:schemeClr val="dk1"/>
              </a:buClr>
              <a:buSzPts val="1100"/>
              <a:buFont typeface="Arial"/>
              <a:buNone/>
            </a:pPr>
            <a:r>
              <a:rPr lang="en-US" u="sng">
                <a:solidFill>
                  <a:schemeClr val="hlink"/>
                </a:solidFill>
                <a:hlinkClick r:id="rId3"/>
              </a:rPr>
              <a:t>https://static.sched.com/hosted_files/ossna2022/6c/Sustainability%20the%20Container%20Native%20Way%20-%20Huamin%20Chen%2C%20Red%20Hat%20%26%20Chen%20Wang%2C%20IBM.pptx.pdf</a:t>
            </a:r>
            <a:endParaRPr/>
          </a:p>
          <a:p>
            <a:pPr marL="0" lvl="0" indent="0" algn="l" rtl="0">
              <a:lnSpc>
                <a:spcPct val="115000"/>
              </a:lnSpc>
              <a:spcBef>
                <a:spcPts val="700"/>
              </a:spcBef>
              <a:spcAft>
                <a:spcPts val="0"/>
              </a:spcAft>
              <a:buClr>
                <a:schemeClr val="dk1"/>
              </a:buClr>
              <a:buSzPts val="1100"/>
              <a:buFont typeface="Arial"/>
              <a:buNone/>
            </a:pPr>
            <a:endParaRPr/>
          </a:p>
          <a:p>
            <a:pPr marL="0" lvl="0" indent="0" algn="l" rtl="0">
              <a:lnSpc>
                <a:spcPct val="115000"/>
              </a:lnSpc>
              <a:spcBef>
                <a:spcPts val="700"/>
              </a:spcBef>
              <a:spcAft>
                <a:spcPts val="700"/>
              </a:spcAft>
              <a:buClr>
                <a:schemeClr val="dk1"/>
              </a:buClr>
              <a:buSzPts val="11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841b50dda6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841b50dda6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841b50dda6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841b50dd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841b50dda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841b50dda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841b50dda6_0_8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841b50dda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The platform supports data availability and observability through data democratization via self-serve data infrastructure as a platform. A self-service platform is fundamental to a successful data mesh architectural approach where data can be made discoverable and shareable easily across an organization and ecosystem through open tools and readily available infrastructure supporting data creation, storage, transformation, distribution.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The platforms supports data comparability through domain-oriented decentralized data ownership and architecture i.e. data is treated like a product. The goal is to stop proliferation of data puddles to “connect” the data with proper referential, identifiers in order to have collections of data aligned with business goals.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The platform supports data reliability through a federated computational governance around data access, data lifecycle management, compliance and standards. This supports a data as code approach where the data pipeline code, the data itself and data schema are versioned so as to have transparency and reproducibility (time machine), while enforcing authentication and authorization required for data access management with consistent policies across the platform and throughout the data lineage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841b50dda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841b50dda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841b50dda6_0_1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841b50dda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841b50dda6_0_14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841b50dda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841b50dda6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841b50dda6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841b50dda6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841b50dda6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82"/>
          <p:cNvSpPr/>
          <p:nvPr/>
        </p:nvSpPr>
        <p:spPr>
          <a:xfrm rot="10800000">
            <a:off x="0" y="3352800"/>
            <a:ext cx="9144000" cy="17906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 name="Google Shape;11;p82"/>
          <p:cNvSpPr/>
          <p:nvPr/>
        </p:nvSpPr>
        <p:spPr>
          <a:xfrm rot="10800000">
            <a:off x="6324600" y="0"/>
            <a:ext cx="2819400" cy="5143498"/>
          </a:xfrm>
          <a:prstGeom prst="rect">
            <a:avLst/>
          </a:prstGeom>
          <a:gradFill>
            <a:gsLst>
              <a:gs pos="0">
                <a:srgbClr val="1F1F1F">
                  <a:alpha val="44313"/>
                </a:srgbClr>
              </a:gs>
              <a:gs pos="100000">
                <a:srgbClr val="1F1F1F">
                  <a:alpha val="0"/>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2;p82"/>
          <p:cNvSpPr/>
          <p:nvPr/>
        </p:nvSpPr>
        <p:spPr>
          <a:xfrm>
            <a:off x="0" y="-1"/>
            <a:ext cx="9144000" cy="17906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 name="Google Shape;13;p82"/>
          <p:cNvSpPr txBox="1">
            <a:spLocks noGrp="1"/>
          </p:cNvSpPr>
          <p:nvPr>
            <p:ph type="ctrTitle"/>
          </p:nvPr>
        </p:nvSpPr>
        <p:spPr>
          <a:xfrm>
            <a:off x="628650" y="727472"/>
            <a:ext cx="4400700" cy="17907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24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2400">
                <a:latin typeface="Arial"/>
                <a:ea typeface="Arial"/>
                <a:cs typeface="Arial"/>
                <a:sym typeface="Arial"/>
              </a:defRPr>
            </a:lvl2pPr>
            <a:lvl3pPr lvl="2" algn="l">
              <a:lnSpc>
                <a:spcPct val="100000"/>
              </a:lnSpc>
              <a:spcBef>
                <a:spcPts val="0"/>
              </a:spcBef>
              <a:spcAft>
                <a:spcPts val="0"/>
              </a:spcAft>
              <a:buSzPts val="2400"/>
              <a:buFont typeface="Arial"/>
              <a:buNone/>
              <a:defRPr sz="2400">
                <a:latin typeface="Arial"/>
                <a:ea typeface="Arial"/>
                <a:cs typeface="Arial"/>
                <a:sym typeface="Arial"/>
              </a:defRPr>
            </a:lvl3pPr>
            <a:lvl4pPr lvl="3" algn="l">
              <a:lnSpc>
                <a:spcPct val="100000"/>
              </a:lnSpc>
              <a:spcBef>
                <a:spcPts val="0"/>
              </a:spcBef>
              <a:spcAft>
                <a:spcPts val="0"/>
              </a:spcAft>
              <a:buSzPts val="2400"/>
              <a:buFont typeface="Arial"/>
              <a:buNone/>
              <a:defRPr sz="2400">
                <a:latin typeface="Arial"/>
                <a:ea typeface="Arial"/>
                <a:cs typeface="Arial"/>
                <a:sym typeface="Arial"/>
              </a:defRPr>
            </a:lvl4pPr>
            <a:lvl5pPr lvl="4" algn="l">
              <a:lnSpc>
                <a:spcPct val="100000"/>
              </a:lnSpc>
              <a:spcBef>
                <a:spcPts val="0"/>
              </a:spcBef>
              <a:spcAft>
                <a:spcPts val="0"/>
              </a:spcAft>
              <a:buSzPts val="2400"/>
              <a:buFont typeface="Arial"/>
              <a:buNone/>
              <a:defRPr sz="2400">
                <a:latin typeface="Arial"/>
                <a:ea typeface="Arial"/>
                <a:cs typeface="Arial"/>
                <a:sym typeface="Arial"/>
              </a:defRPr>
            </a:lvl5pPr>
            <a:lvl6pPr lvl="5" algn="l">
              <a:lnSpc>
                <a:spcPct val="100000"/>
              </a:lnSpc>
              <a:spcBef>
                <a:spcPts val="0"/>
              </a:spcBef>
              <a:spcAft>
                <a:spcPts val="0"/>
              </a:spcAft>
              <a:buSzPts val="2400"/>
              <a:buFont typeface="Arial"/>
              <a:buNone/>
              <a:defRPr sz="2400">
                <a:latin typeface="Arial"/>
                <a:ea typeface="Arial"/>
                <a:cs typeface="Arial"/>
                <a:sym typeface="Arial"/>
              </a:defRPr>
            </a:lvl6pPr>
            <a:lvl7pPr lvl="6" algn="l">
              <a:lnSpc>
                <a:spcPct val="100000"/>
              </a:lnSpc>
              <a:spcBef>
                <a:spcPts val="0"/>
              </a:spcBef>
              <a:spcAft>
                <a:spcPts val="0"/>
              </a:spcAft>
              <a:buSzPts val="2400"/>
              <a:buFont typeface="Arial"/>
              <a:buNone/>
              <a:defRPr sz="2400">
                <a:latin typeface="Arial"/>
                <a:ea typeface="Arial"/>
                <a:cs typeface="Arial"/>
                <a:sym typeface="Arial"/>
              </a:defRPr>
            </a:lvl7pPr>
            <a:lvl8pPr lvl="7" algn="l">
              <a:lnSpc>
                <a:spcPct val="100000"/>
              </a:lnSpc>
              <a:spcBef>
                <a:spcPts val="0"/>
              </a:spcBef>
              <a:spcAft>
                <a:spcPts val="0"/>
              </a:spcAft>
              <a:buSzPts val="2400"/>
              <a:buFont typeface="Arial"/>
              <a:buNone/>
              <a:defRPr sz="2400">
                <a:latin typeface="Arial"/>
                <a:ea typeface="Arial"/>
                <a:cs typeface="Arial"/>
                <a:sym typeface="Arial"/>
              </a:defRPr>
            </a:lvl8pPr>
            <a:lvl9pPr lvl="8" algn="l">
              <a:lnSpc>
                <a:spcPct val="100000"/>
              </a:lnSpc>
              <a:spcBef>
                <a:spcPts val="0"/>
              </a:spcBef>
              <a:spcAft>
                <a:spcPts val="0"/>
              </a:spcAft>
              <a:buSzPts val="2400"/>
              <a:buFont typeface="Arial"/>
              <a:buNone/>
              <a:defRPr sz="2400">
                <a:latin typeface="Arial"/>
                <a:ea typeface="Arial"/>
                <a:cs typeface="Arial"/>
                <a:sym typeface="Arial"/>
              </a:defRPr>
            </a:lvl9pPr>
          </a:lstStyle>
          <a:p>
            <a:endParaRPr/>
          </a:p>
        </p:txBody>
      </p:sp>
      <p:sp>
        <p:nvSpPr>
          <p:cNvPr id="14" name="Google Shape;14;p82"/>
          <p:cNvSpPr txBox="1">
            <a:spLocks noGrp="1"/>
          </p:cNvSpPr>
          <p:nvPr>
            <p:ph type="subTitle" idx="1"/>
          </p:nvPr>
        </p:nvSpPr>
        <p:spPr>
          <a:xfrm>
            <a:off x="628650" y="2587228"/>
            <a:ext cx="4400700" cy="6285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800"/>
              </a:spcBef>
              <a:spcAft>
                <a:spcPts val="0"/>
              </a:spcAft>
              <a:buClr>
                <a:srgbClr val="168FDF"/>
              </a:buClr>
              <a:buSzPts val="1700"/>
              <a:buNone/>
              <a:defRPr sz="15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400"/>
              </a:spcBef>
              <a:spcAft>
                <a:spcPts val="0"/>
              </a:spcAft>
              <a:buClr>
                <a:srgbClr val="168FDF"/>
              </a:buClr>
              <a:buSzPts val="1500"/>
              <a:buNone/>
              <a:defRPr sz="1500" i="0" u="none" strike="noStrike" cap="none">
                <a:solidFill>
                  <a:srgbClr val="2F2F2F"/>
                </a:solidFill>
              </a:defRPr>
            </a:lvl2pPr>
            <a:lvl3pPr marR="0" lvl="2" algn="ctr">
              <a:lnSpc>
                <a:spcPct val="100000"/>
              </a:lnSpc>
              <a:spcBef>
                <a:spcPts val="400"/>
              </a:spcBef>
              <a:spcAft>
                <a:spcPts val="0"/>
              </a:spcAft>
              <a:buClr>
                <a:srgbClr val="168FDF"/>
              </a:buClr>
              <a:buSzPts val="1400"/>
              <a:buNone/>
              <a:defRPr sz="1400" i="0" u="none" strike="noStrike" cap="none">
                <a:solidFill>
                  <a:srgbClr val="2F2F2F"/>
                </a:solidFill>
              </a:defRPr>
            </a:lvl3pPr>
            <a:lvl4pPr marR="0" lvl="3" algn="ctr">
              <a:lnSpc>
                <a:spcPct val="100000"/>
              </a:lnSpc>
              <a:spcBef>
                <a:spcPts val="400"/>
              </a:spcBef>
              <a:spcAft>
                <a:spcPts val="0"/>
              </a:spcAft>
              <a:buClr>
                <a:srgbClr val="168FDF"/>
              </a:buClr>
              <a:buSzPts val="1200"/>
              <a:buNone/>
              <a:defRPr sz="1200" i="0" u="none" strike="noStrike" cap="none">
                <a:solidFill>
                  <a:srgbClr val="2F2F2F"/>
                </a:solidFill>
              </a:defRPr>
            </a:lvl4pPr>
            <a:lvl5pPr marR="0" lvl="4" algn="ctr">
              <a:lnSpc>
                <a:spcPct val="100000"/>
              </a:lnSpc>
              <a:spcBef>
                <a:spcPts val="400"/>
              </a:spcBef>
              <a:spcAft>
                <a:spcPts val="0"/>
              </a:spcAft>
              <a:buClr>
                <a:srgbClr val="168FDF"/>
              </a:buClr>
              <a:buSzPts val="1400"/>
              <a:buNone/>
              <a:defRPr sz="1200" i="0" u="none" strike="noStrike" cap="none">
                <a:solidFill>
                  <a:srgbClr val="2F2F2F"/>
                </a:solidFill>
              </a:defRPr>
            </a:lvl5pPr>
            <a:lvl6pPr marR="0" lvl="5" algn="ctr">
              <a:lnSpc>
                <a:spcPct val="90000"/>
              </a:lnSpc>
              <a:spcBef>
                <a:spcPts val="400"/>
              </a:spcBef>
              <a:spcAft>
                <a:spcPts val="0"/>
              </a:spcAft>
              <a:buClr>
                <a:schemeClr val="dk1"/>
              </a:buClr>
              <a:buSzPts val="1400"/>
              <a:buNone/>
              <a:defRPr sz="1200" i="0" u="none" strike="noStrike" cap="none">
                <a:solidFill>
                  <a:schemeClr val="dk1"/>
                </a:solidFill>
              </a:defRPr>
            </a:lvl6pPr>
            <a:lvl7pPr marR="0" lvl="6" algn="ctr">
              <a:lnSpc>
                <a:spcPct val="90000"/>
              </a:lnSpc>
              <a:spcBef>
                <a:spcPts val="400"/>
              </a:spcBef>
              <a:spcAft>
                <a:spcPts val="0"/>
              </a:spcAft>
              <a:buClr>
                <a:schemeClr val="dk1"/>
              </a:buClr>
              <a:buSzPts val="1400"/>
              <a:buNone/>
              <a:defRPr sz="1200" i="0" u="none" strike="noStrike" cap="none">
                <a:solidFill>
                  <a:schemeClr val="dk1"/>
                </a:solidFill>
              </a:defRPr>
            </a:lvl7pPr>
            <a:lvl8pPr marR="0" lvl="7" algn="ctr">
              <a:lnSpc>
                <a:spcPct val="90000"/>
              </a:lnSpc>
              <a:spcBef>
                <a:spcPts val="400"/>
              </a:spcBef>
              <a:spcAft>
                <a:spcPts val="0"/>
              </a:spcAft>
              <a:buClr>
                <a:schemeClr val="dk1"/>
              </a:buClr>
              <a:buSzPts val="1400"/>
              <a:buNone/>
              <a:defRPr sz="1200" i="0" u="none" strike="noStrike" cap="none">
                <a:solidFill>
                  <a:schemeClr val="dk1"/>
                </a:solidFill>
              </a:defRPr>
            </a:lvl8pPr>
            <a:lvl9pPr marR="0" lvl="8" algn="ctr">
              <a:lnSpc>
                <a:spcPct val="90000"/>
              </a:lnSpc>
              <a:spcBef>
                <a:spcPts val="400"/>
              </a:spcBef>
              <a:spcAft>
                <a:spcPts val="0"/>
              </a:spcAft>
              <a:buClr>
                <a:schemeClr val="dk1"/>
              </a:buClr>
              <a:buSzPts val="1400"/>
              <a:buNone/>
              <a:defRPr sz="1200" i="0" u="none" strike="noStrike" cap="none">
                <a:solidFill>
                  <a:schemeClr val="dk1"/>
                </a:solidFill>
              </a:defRPr>
            </a:lvl9pPr>
          </a:lstStyle>
          <a:p>
            <a:endParaRPr/>
          </a:p>
        </p:txBody>
      </p:sp>
      <p:pic>
        <p:nvPicPr>
          <p:cNvPr id="15" name="Google Shape;15;p82" descr="A picture containing text&#10;&#10;Description automatically generated"/>
          <p:cNvPicPr preferRelativeResize="0"/>
          <p:nvPr/>
        </p:nvPicPr>
        <p:blipFill rotWithShape="1">
          <a:blip r:embed="rId3">
            <a:alphaModFix/>
          </a:blip>
          <a:srcRect/>
          <a:stretch/>
        </p:blipFill>
        <p:spPr>
          <a:xfrm>
            <a:off x="628651" y="4248150"/>
            <a:ext cx="1242710" cy="580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terior white 8">
  <p:cSld name="Interior white 8">
    <p:spTree>
      <p:nvGrpSpPr>
        <p:cNvPr id="1" name="Shape 52"/>
        <p:cNvGrpSpPr/>
        <p:nvPr/>
      </p:nvGrpSpPr>
      <p:grpSpPr>
        <a:xfrm>
          <a:off x="0" y="0"/>
          <a:ext cx="0" cy="0"/>
          <a:chOff x="0" y="0"/>
          <a:chExt cx="0" cy="0"/>
        </a:xfrm>
      </p:grpSpPr>
      <p:sp>
        <p:nvSpPr>
          <p:cNvPr id="53" name="Google Shape;53;p96"/>
          <p:cNvSpPr txBox="1">
            <a:spLocks noGrp="1"/>
          </p:cNvSpPr>
          <p:nvPr>
            <p:ph type="title"/>
          </p:nvPr>
        </p:nvSpPr>
        <p:spPr>
          <a:xfrm>
            <a:off x="1314450" y="709500"/>
            <a:ext cx="6515100" cy="7257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200"/>
              <a:buNone/>
              <a:defRPr sz="2000">
                <a:solidFill>
                  <a:srgbClr val="000000"/>
                </a:solidFill>
              </a:defRPr>
            </a:lvl1pPr>
            <a:lvl2pPr lvl="1" algn="ctr">
              <a:lnSpc>
                <a:spcPct val="130000"/>
              </a:lnSpc>
              <a:spcBef>
                <a:spcPts val="0"/>
              </a:spcBef>
              <a:spcAft>
                <a:spcPts val="0"/>
              </a:spcAft>
              <a:buSzPts val="2200"/>
              <a:buNone/>
              <a:defRPr sz="2000">
                <a:solidFill>
                  <a:srgbClr val="000000"/>
                </a:solidFill>
              </a:defRPr>
            </a:lvl2pPr>
            <a:lvl3pPr lvl="2" algn="ctr">
              <a:lnSpc>
                <a:spcPct val="130000"/>
              </a:lnSpc>
              <a:spcBef>
                <a:spcPts val="0"/>
              </a:spcBef>
              <a:spcAft>
                <a:spcPts val="0"/>
              </a:spcAft>
              <a:buSzPts val="2200"/>
              <a:buNone/>
              <a:defRPr sz="2000">
                <a:solidFill>
                  <a:srgbClr val="000000"/>
                </a:solidFill>
              </a:defRPr>
            </a:lvl3pPr>
            <a:lvl4pPr lvl="3" algn="ctr">
              <a:lnSpc>
                <a:spcPct val="130000"/>
              </a:lnSpc>
              <a:spcBef>
                <a:spcPts val="0"/>
              </a:spcBef>
              <a:spcAft>
                <a:spcPts val="0"/>
              </a:spcAft>
              <a:buSzPts val="2200"/>
              <a:buNone/>
              <a:defRPr sz="2000">
                <a:solidFill>
                  <a:srgbClr val="000000"/>
                </a:solidFill>
              </a:defRPr>
            </a:lvl4pPr>
            <a:lvl5pPr lvl="4" algn="ctr">
              <a:lnSpc>
                <a:spcPct val="130000"/>
              </a:lnSpc>
              <a:spcBef>
                <a:spcPts val="0"/>
              </a:spcBef>
              <a:spcAft>
                <a:spcPts val="0"/>
              </a:spcAft>
              <a:buSzPts val="2200"/>
              <a:buNone/>
              <a:defRPr sz="2000">
                <a:solidFill>
                  <a:srgbClr val="000000"/>
                </a:solidFill>
              </a:defRPr>
            </a:lvl5pPr>
            <a:lvl6pPr lvl="5" algn="ctr">
              <a:lnSpc>
                <a:spcPct val="130000"/>
              </a:lnSpc>
              <a:spcBef>
                <a:spcPts val="0"/>
              </a:spcBef>
              <a:spcAft>
                <a:spcPts val="0"/>
              </a:spcAft>
              <a:buSzPts val="2200"/>
              <a:buNone/>
              <a:defRPr sz="2000">
                <a:solidFill>
                  <a:srgbClr val="000000"/>
                </a:solidFill>
              </a:defRPr>
            </a:lvl6pPr>
            <a:lvl7pPr lvl="6" algn="ctr">
              <a:lnSpc>
                <a:spcPct val="130000"/>
              </a:lnSpc>
              <a:spcBef>
                <a:spcPts val="0"/>
              </a:spcBef>
              <a:spcAft>
                <a:spcPts val="0"/>
              </a:spcAft>
              <a:buSzPts val="2200"/>
              <a:buNone/>
              <a:defRPr sz="2000">
                <a:solidFill>
                  <a:srgbClr val="000000"/>
                </a:solidFill>
              </a:defRPr>
            </a:lvl7pPr>
            <a:lvl8pPr lvl="7" algn="ctr">
              <a:lnSpc>
                <a:spcPct val="130000"/>
              </a:lnSpc>
              <a:spcBef>
                <a:spcPts val="0"/>
              </a:spcBef>
              <a:spcAft>
                <a:spcPts val="0"/>
              </a:spcAft>
              <a:buSzPts val="2200"/>
              <a:buNone/>
              <a:defRPr sz="2000">
                <a:solidFill>
                  <a:srgbClr val="000000"/>
                </a:solidFill>
              </a:defRPr>
            </a:lvl8pPr>
            <a:lvl9pPr lvl="8" algn="ctr">
              <a:lnSpc>
                <a:spcPct val="130000"/>
              </a:lnSpc>
              <a:spcBef>
                <a:spcPts val="0"/>
              </a:spcBef>
              <a:spcAft>
                <a:spcPts val="0"/>
              </a:spcAft>
              <a:buSzPts val="2200"/>
              <a:buNone/>
              <a:defRPr sz="2000">
                <a:solidFill>
                  <a:srgbClr val="000000"/>
                </a:solidFill>
              </a:defRPr>
            </a:lvl9pPr>
          </a:lstStyle>
          <a:p>
            <a:endParaRPr/>
          </a:p>
        </p:txBody>
      </p:sp>
      <p:sp>
        <p:nvSpPr>
          <p:cNvPr id="54" name="Google Shape;54;p96"/>
          <p:cNvSpPr txBox="1">
            <a:spLocks noGrp="1"/>
          </p:cNvSpPr>
          <p:nvPr>
            <p:ph type="subTitle" idx="1"/>
          </p:nvPr>
        </p:nvSpPr>
        <p:spPr>
          <a:xfrm>
            <a:off x="663788" y="4627163"/>
            <a:ext cx="6887100" cy="419700"/>
          </a:xfrm>
          <a:prstGeom prst="rect">
            <a:avLst/>
          </a:prstGeom>
          <a:noFill/>
          <a:ln>
            <a:noFill/>
          </a:ln>
        </p:spPr>
        <p:txBody>
          <a:bodyPr spcFirstLastPara="1" wrap="square" lIns="0" tIns="0" rIns="0" bIns="0" anchor="b" anchorCtr="0">
            <a:noAutofit/>
          </a:bodyPr>
          <a:lstStyle>
            <a:lvl1pPr lvl="0" algn="l">
              <a:lnSpc>
                <a:spcPct val="142000"/>
              </a:lnSpc>
              <a:spcBef>
                <a:spcPts val="0"/>
              </a:spcBef>
              <a:spcAft>
                <a:spcPts val="0"/>
              </a:spcAft>
              <a:buSzPts val="1700"/>
              <a:buNone/>
              <a:defRPr sz="500">
                <a:solidFill>
                  <a:srgbClr val="4D4D4F"/>
                </a:solidFill>
              </a:defRPr>
            </a:lvl1pPr>
            <a:lvl2pPr lvl="1" algn="l">
              <a:lnSpc>
                <a:spcPct val="142000"/>
              </a:lnSpc>
              <a:spcBef>
                <a:spcPts val="0"/>
              </a:spcBef>
              <a:spcAft>
                <a:spcPts val="0"/>
              </a:spcAft>
              <a:buSzPts val="1500"/>
              <a:buNone/>
              <a:defRPr sz="500">
                <a:solidFill>
                  <a:srgbClr val="4D4D4F"/>
                </a:solidFill>
              </a:defRPr>
            </a:lvl2pPr>
            <a:lvl3pPr lvl="2" algn="l">
              <a:lnSpc>
                <a:spcPct val="142000"/>
              </a:lnSpc>
              <a:spcBef>
                <a:spcPts val="0"/>
              </a:spcBef>
              <a:spcAft>
                <a:spcPts val="0"/>
              </a:spcAft>
              <a:buSzPts val="1400"/>
              <a:buNone/>
              <a:defRPr sz="500">
                <a:solidFill>
                  <a:srgbClr val="4D4D4F"/>
                </a:solidFill>
              </a:defRPr>
            </a:lvl3pPr>
            <a:lvl4pPr lvl="3" algn="l">
              <a:lnSpc>
                <a:spcPct val="142000"/>
              </a:lnSpc>
              <a:spcBef>
                <a:spcPts val="0"/>
              </a:spcBef>
              <a:spcAft>
                <a:spcPts val="0"/>
              </a:spcAft>
              <a:buSzPts val="1200"/>
              <a:buNone/>
              <a:defRPr sz="500">
                <a:solidFill>
                  <a:srgbClr val="4D4D4F"/>
                </a:solidFill>
              </a:defRPr>
            </a:lvl4pPr>
            <a:lvl5pPr lvl="4" algn="l">
              <a:lnSpc>
                <a:spcPct val="142000"/>
              </a:lnSpc>
              <a:spcBef>
                <a:spcPts val="0"/>
              </a:spcBef>
              <a:spcAft>
                <a:spcPts val="0"/>
              </a:spcAft>
              <a:buSzPts val="1400"/>
              <a:buNone/>
              <a:defRPr sz="500">
                <a:solidFill>
                  <a:srgbClr val="4D4D4F"/>
                </a:solidFill>
              </a:defRPr>
            </a:lvl5pPr>
            <a:lvl6pPr lvl="5" algn="l">
              <a:lnSpc>
                <a:spcPct val="142000"/>
              </a:lnSpc>
              <a:spcBef>
                <a:spcPts val="0"/>
              </a:spcBef>
              <a:spcAft>
                <a:spcPts val="0"/>
              </a:spcAft>
              <a:buSzPts val="1400"/>
              <a:buNone/>
              <a:defRPr sz="500">
                <a:solidFill>
                  <a:srgbClr val="4D4D4F"/>
                </a:solidFill>
              </a:defRPr>
            </a:lvl6pPr>
            <a:lvl7pPr lvl="6" algn="l">
              <a:lnSpc>
                <a:spcPct val="142000"/>
              </a:lnSpc>
              <a:spcBef>
                <a:spcPts val="0"/>
              </a:spcBef>
              <a:spcAft>
                <a:spcPts val="0"/>
              </a:spcAft>
              <a:buSzPts val="1400"/>
              <a:buNone/>
              <a:defRPr sz="500">
                <a:solidFill>
                  <a:srgbClr val="4D4D4F"/>
                </a:solidFill>
              </a:defRPr>
            </a:lvl7pPr>
            <a:lvl8pPr lvl="7" algn="l">
              <a:lnSpc>
                <a:spcPct val="142000"/>
              </a:lnSpc>
              <a:spcBef>
                <a:spcPts val="0"/>
              </a:spcBef>
              <a:spcAft>
                <a:spcPts val="0"/>
              </a:spcAft>
              <a:buSzPts val="1400"/>
              <a:buNone/>
              <a:defRPr sz="500">
                <a:solidFill>
                  <a:srgbClr val="4D4D4F"/>
                </a:solidFill>
              </a:defRPr>
            </a:lvl8pPr>
            <a:lvl9pPr lvl="8" algn="l">
              <a:lnSpc>
                <a:spcPct val="142000"/>
              </a:lnSpc>
              <a:spcBef>
                <a:spcPts val="0"/>
              </a:spcBef>
              <a:spcAft>
                <a:spcPts val="0"/>
              </a:spcAft>
              <a:buSzPts val="1400"/>
              <a:buNone/>
              <a:defRPr sz="500">
                <a:solidFill>
                  <a:srgbClr val="4D4D4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nterior title, subhead, and body">
  <p:cSld name="Interior title, subhead, and body">
    <p:spTree>
      <p:nvGrpSpPr>
        <p:cNvPr id="1" name="Shape 55"/>
        <p:cNvGrpSpPr/>
        <p:nvPr/>
      </p:nvGrpSpPr>
      <p:grpSpPr>
        <a:xfrm>
          <a:off x="0" y="0"/>
          <a:ext cx="0" cy="0"/>
          <a:chOff x="0" y="0"/>
          <a:chExt cx="0" cy="0"/>
        </a:xfrm>
      </p:grpSpPr>
      <p:sp>
        <p:nvSpPr>
          <p:cNvPr id="56" name="Google Shape;56;p97"/>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57" name="Google Shape;57;p97"/>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200"/>
              <a:buNone/>
              <a:defRPr sz="2000"/>
            </a:lvl1pPr>
            <a:lvl2pPr lvl="1" algn="ctr">
              <a:lnSpc>
                <a:spcPct val="130000"/>
              </a:lnSpc>
              <a:spcBef>
                <a:spcPts val="0"/>
              </a:spcBef>
              <a:spcAft>
                <a:spcPts val="0"/>
              </a:spcAft>
              <a:buSzPts val="2200"/>
              <a:buNone/>
              <a:defRPr sz="2000"/>
            </a:lvl2pPr>
            <a:lvl3pPr lvl="2" algn="ctr">
              <a:lnSpc>
                <a:spcPct val="130000"/>
              </a:lnSpc>
              <a:spcBef>
                <a:spcPts val="0"/>
              </a:spcBef>
              <a:spcAft>
                <a:spcPts val="0"/>
              </a:spcAft>
              <a:buSzPts val="2200"/>
              <a:buNone/>
              <a:defRPr sz="2000"/>
            </a:lvl3pPr>
            <a:lvl4pPr lvl="3" algn="ctr">
              <a:lnSpc>
                <a:spcPct val="130000"/>
              </a:lnSpc>
              <a:spcBef>
                <a:spcPts val="0"/>
              </a:spcBef>
              <a:spcAft>
                <a:spcPts val="0"/>
              </a:spcAft>
              <a:buSzPts val="2200"/>
              <a:buNone/>
              <a:defRPr sz="2000"/>
            </a:lvl4pPr>
            <a:lvl5pPr lvl="4" algn="ctr">
              <a:lnSpc>
                <a:spcPct val="130000"/>
              </a:lnSpc>
              <a:spcBef>
                <a:spcPts val="0"/>
              </a:spcBef>
              <a:spcAft>
                <a:spcPts val="0"/>
              </a:spcAft>
              <a:buSzPts val="2200"/>
              <a:buNone/>
              <a:defRPr sz="2000"/>
            </a:lvl5pPr>
            <a:lvl6pPr lvl="5" algn="ctr">
              <a:lnSpc>
                <a:spcPct val="130000"/>
              </a:lnSpc>
              <a:spcBef>
                <a:spcPts val="0"/>
              </a:spcBef>
              <a:spcAft>
                <a:spcPts val="0"/>
              </a:spcAft>
              <a:buSzPts val="2200"/>
              <a:buNone/>
              <a:defRPr sz="2000"/>
            </a:lvl6pPr>
            <a:lvl7pPr lvl="6" algn="ctr">
              <a:lnSpc>
                <a:spcPct val="130000"/>
              </a:lnSpc>
              <a:spcBef>
                <a:spcPts val="0"/>
              </a:spcBef>
              <a:spcAft>
                <a:spcPts val="0"/>
              </a:spcAft>
              <a:buSzPts val="2200"/>
              <a:buNone/>
              <a:defRPr sz="2000"/>
            </a:lvl7pPr>
            <a:lvl8pPr lvl="7" algn="ctr">
              <a:lnSpc>
                <a:spcPct val="130000"/>
              </a:lnSpc>
              <a:spcBef>
                <a:spcPts val="0"/>
              </a:spcBef>
              <a:spcAft>
                <a:spcPts val="0"/>
              </a:spcAft>
              <a:buSzPts val="2200"/>
              <a:buNone/>
              <a:defRPr sz="2000"/>
            </a:lvl8pPr>
            <a:lvl9pPr lvl="8" algn="ctr">
              <a:lnSpc>
                <a:spcPct val="130000"/>
              </a:lnSpc>
              <a:spcBef>
                <a:spcPts val="0"/>
              </a:spcBef>
              <a:spcAft>
                <a:spcPts val="0"/>
              </a:spcAft>
              <a:buSzPts val="2200"/>
              <a:buNone/>
              <a:defRPr sz="2000"/>
            </a:lvl9pPr>
          </a:lstStyle>
          <a:p>
            <a:endParaRPr/>
          </a:p>
        </p:txBody>
      </p:sp>
      <p:sp>
        <p:nvSpPr>
          <p:cNvPr id="58" name="Google Shape;58;p97"/>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59" name="Google Shape;59;p97"/>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700"/>
              <a:buNone/>
              <a:defRPr sz="1400">
                <a:solidFill>
                  <a:schemeClr val="accent1"/>
                </a:solidFill>
              </a:defRPr>
            </a:lvl1pPr>
            <a:lvl2pPr lvl="1" algn="ctr">
              <a:lnSpc>
                <a:spcPct val="100000"/>
              </a:lnSpc>
              <a:spcBef>
                <a:spcPts val="400"/>
              </a:spcBef>
              <a:spcAft>
                <a:spcPts val="0"/>
              </a:spcAft>
              <a:buSzPts val="1500"/>
              <a:buNone/>
              <a:defRPr sz="1400">
                <a:solidFill>
                  <a:schemeClr val="accent1"/>
                </a:solidFill>
              </a:defRPr>
            </a:lvl2pPr>
            <a:lvl3pPr lvl="2" algn="ctr">
              <a:lnSpc>
                <a:spcPct val="100000"/>
              </a:lnSpc>
              <a:spcBef>
                <a:spcPts val="400"/>
              </a:spcBef>
              <a:spcAft>
                <a:spcPts val="0"/>
              </a:spcAft>
              <a:buSzPts val="1400"/>
              <a:buNone/>
              <a:defRPr sz="1400">
                <a:solidFill>
                  <a:schemeClr val="accent1"/>
                </a:solidFill>
              </a:defRPr>
            </a:lvl3pPr>
            <a:lvl4pPr lvl="3" algn="ctr">
              <a:lnSpc>
                <a:spcPct val="100000"/>
              </a:lnSpc>
              <a:spcBef>
                <a:spcPts val="400"/>
              </a:spcBef>
              <a:spcAft>
                <a:spcPts val="0"/>
              </a:spcAft>
              <a:buSzPts val="1200"/>
              <a:buNone/>
              <a:defRPr sz="1400">
                <a:solidFill>
                  <a:schemeClr val="accent1"/>
                </a:solidFill>
              </a:defRPr>
            </a:lvl4pPr>
            <a:lvl5pPr lvl="4" algn="ctr">
              <a:lnSpc>
                <a:spcPct val="100000"/>
              </a:lnSpc>
              <a:spcBef>
                <a:spcPts val="400"/>
              </a:spcBef>
              <a:spcAft>
                <a:spcPts val="0"/>
              </a:spcAft>
              <a:buSzPts val="1400"/>
              <a:buNone/>
              <a:defRPr sz="1400">
                <a:solidFill>
                  <a:schemeClr val="accent1"/>
                </a:solidFill>
              </a:defRPr>
            </a:lvl5pPr>
            <a:lvl6pPr lvl="5" algn="ctr">
              <a:lnSpc>
                <a:spcPct val="90000"/>
              </a:lnSpc>
              <a:spcBef>
                <a:spcPts val="400"/>
              </a:spcBef>
              <a:spcAft>
                <a:spcPts val="0"/>
              </a:spcAft>
              <a:buSzPts val="1400"/>
              <a:buNone/>
              <a:defRPr sz="1400">
                <a:solidFill>
                  <a:schemeClr val="accent1"/>
                </a:solidFill>
              </a:defRPr>
            </a:lvl6pPr>
            <a:lvl7pPr lvl="6" algn="ctr">
              <a:lnSpc>
                <a:spcPct val="90000"/>
              </a:lnSpc>
              <a:spcBef>
                <a:spcPts val="400"/>
              </a:spcBef>
              <a:spcAft>
                <a:spcPts val="0"/>
              </a:spcAft>
              <a:buSzPts val="1400"/>
              <a:buNone/>
              <a:defRPr sz="1400">
                <a:solidFill>
                  <a:schemeClr val="accent1"/>
                </a:solidFill>
              </a:defRPr>
            </a:lvl7pPr>
            <a:lvl8pPr lvl="7" algn="ctr">
              <a:lnSpc>
                <a:spcPct val="90000"/>
              </a:lnSpc>
              <a:spcBef>
                <a:spcPts val="400"/>
              </a:spcBef>
              <a:spcAft>
                <a:spcPts val="0"/>
              </a:spcAft>
              <a:buSzPts val="1400"/>
              <a:buNone/>
              <a:defRPr sz="1400">
                <a:solidFill>
                  <a:schemeClr val="accent1"/>
                </a:solidFill>
              </a:defRPr>
            </a:lvl8pPr>
            <a:lvl9pPr lvl="8" algn="ctr">
              <a:lnSpc>
                <a:spcPct val="90000"/>
              </a:lnSpc>
              <a:spcBef>
                <a:spcPts val="400"/>
              </a:spcBef>
              <a:spcAft>
                <a:spcPts val="400"/>
              </a:spcAft>
              <a:buSzPts val="1400"/>
              <a:buNone/>
              <a:defRPr sz="1400">
                <a:solidFill>
                  <a:schemeClr val="accent1"/>
                </a:solidFill>
              </a:defRPr>
            </a:lvl9pPr>
          </a:lstStyle>
          <a:p>
            <a:endParaRPr/>
          </a:p>
        </p:txBody>
      </p:sp>
      <p:sp>
        <p:nvSpPr>
          <p:cNvPr id="60" name="Google Shape;60;p97"/>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700"/>
              <a:buNone/>
              <a:defRPr sz="600">
                <a:solidFill>
                  <a:schemeClr val="dk1"/>
                </a:solidFill>
              </a:defRPr>
            </a:lvl1pPr>
            <a:lvl2pPr lvl="1" algn="l">
              <a:lnSpc>
                <a:spcPct val="115000"/>
              </a:lnSpc>
              <a:spcBef>
                <a:spcPts val="0"/>
              </a:spcBef>
              <a:spcAft>
                <a:spcPts val="0"/>
              </a:spcAft>
              <a:buSzPts val="1500"/>
              <a:buNone/>
              <a:defRPr sz="600">
                <a:solidFill>
                  <a:schemeClr val="dk1"/>
                </a:solidFill>
              </a:defRPr>
            </a:lvl2pPr>
            <a:lvl3pPr lvl="2" algn="l">
              <a:lnSpc>
                <a:spcPct val="115000"/>
              </a:lnSpc>
              <a:spcBef>
                <a:spcPts val="0"/>
              </a:spcBef>
              <a:spcAft>
                <a:spcPts val="0"/>
              </a:spcAft>
              <a:buSzPts val="1400"/>
              <a:buNone/>
              <a:defRPr sz="600">
                <a:solidFill>
                  <a:schemeClr val="dk1"/>
                </a:solidFill>
              </a:defRPr>
            </a:lvl3pPr>
            <a:lvl4pPr lvl="3" algn="l">
              <a:lnSpc>
                <a:spcPct val="115000"/>
              </a:lnSpc>
              <a:spcBef>
                <a:spcPts val="0"/>
              </a:spcBef>
              <a:spcAft>
                <a:spcPts val="0"/>
              </a:spcAft>
              <a:buSzPts val="1200"/>
              <a:buNone/>
              <a:defRPr sz="600">
                <a:solidFill>
                  <a:schemeClr val="dk1"/>
                </a:solidFill>
              </a:defRPr>
            </a:lvl4pPr>
            <a:lvl5pPr lvl="4" algn="l">
              <a:lnSpc>
                <a:spcPct val="115000"/>
              </a:lnSpc>
              <a:spcBef>
                <a:spcPts val="0"/>
              </a:spcBef>
              <a:spcAft>
                <a:spcPts val="0"/>
              </a:spcAft>
              <a:buSzPts val="1400"/>
              <a:buNone/>
              <a:defRPr sz="600">
                <a:solidFill>
                  <a:schemeClr val="dk1"/>
                </a:solidFill>
              </a:defRPr>
            </a:lvl5pPr>
            <a:lvl6pPr lvl="5" algn="l">
              <a:lnSpc>
                <a:spcPct val="115000"/>
              </a:lnSpc>
              <a:spcBef>
                <a:spcPts val="0"/>
              </a:spcBef>
              <a:spcAft>
                <a:spcPts val="0"/>
              </a:spcAft>
              <a:buSzPts val="1400"/>
              <a:buNone/>
              <a:defRPr sz="600">
                <a:solidFill>
                  <a:schemeClr val="dk1"/>
                </a:solidFill>
              </a:defRPr>
            </a:lvl6pPr>
            <a:lvl7pPr lvl="6" algn="l">
              <a:lnSpc>
                <a:spcPct val="115000"/>
              </a:lnSpc>
              <a:spcBef>
                <a:spcPts val="0"/>
              </a:spcBef>
              <a:spcAft>
                <a:spcPts val="0"/>
              </a:spcAft>
              <a:buSzPts val="1400"/>
              <a:buNone/>
              <a:defRPr sz="600">
                <a:solidFill>
                  <a:schemeClr val="dk1"/>
                </a:solidFill>
              </a:defRPr>
            </a:lvl7pPr>
            <a:lvl8pPr lvl="7" algn="l">
              <a:lnSpc>
                <a:spcPct val="115000"/>
              </a:lnSpc>
              <a:spcBef>
                <a:spcPts val="0"/>
              </a:spcBef>
              <a:spcAft>
                <a:spcPts val="0"/>
              </a:spcAft>
              <a:buSzPts val="1400"/>
              <a:buNone/>
              <a:defRPr sz="600">
                <a:solidFill>
                  <a:schemeClr val="dk1"/>
                </a:solidFill>
              </a:defRPr>
            </a:lvl8pPr>
            <a:lvl9pPr lvl="8" algn="l">
              <a:lnSpc>
                <a:spcPct val="115000"/>
              </a:lnSpc>
              <a:spcBef>
                <a:spcPts val="0"/>
              </a:spcBef>
              <a:spcAft>
                <a:spcPts val="0"/>
              </a:spcAft>
              <a:buSzPts val="1400"/>
              <a:buNone/>
              <a:defRPr sz="600">
                <a:solidFill>
                  <a:schemeClr val="dk1"/>
                </a:solidFill>
              </a:defRPr>
            </a:lvl9pPr>
          </a:lstStyle>
          <a:p>
            <a:endParaRPr/>
          </a:p>
        </p:txBody>
      </p:sp>
      <p:sp>
        <p:nvSpPr>
          <p:cNvPr id="61" name="Google Shape;61;p97"/>
          <p:cNvSpPr txBox="1">
            <a:spLocks noGrp="1"/>
          </p:cNvSpPr>
          <p:nvPr>
            <p:ph type="body" idx="4"/>
          </p:nvPr>
        </p:nvSpPr>
        <p:spPr>
          <a:xfrm>
            <a:off x="1828800" y="1714500"/>
            <a:ext cx="5486400" cy="2743200"/>
          </a:xfrm>
          <a:prstGeom prst="rect">
            <a:avLst/>
          </a:prstGeom>
          <a:noFill/>
          <a:ln>
            <a:noFill/>
          </a:ln>
        </p:spPr>
        <p:txBody>
          <a:bodyPr spcFirstLastPara="1" wrap="square" lIns="0" tIns="0" rIns="0" bIns="0" anchor="t" anchorCtr="0">
            <a:noAutofit/>
          </a:bodyPr>
          <a:lstStyle>
            <a:lvl1pPr marL="457200" lvl="0" indent="-298450" algn="l">
              <a:lnSpc>
                <a:spcPct val="140000"/>
              </a:lnSpc>
              <a:spcBef>
                <a:spcPts val="800"/>
              </a:spcBef>
              <a:spcAft>
                <a:spcPts val="0"/>
              </a:spcAft>
              <a:buSzPts val="1100"/>
              <a:buChar char="▸"/>
              <a:defRPr sz="1100"/>
            </a:lvl1pPr>
            <a:lvl2pPr marL="914400" lvl="1" indent="-285750" algn="l">
              <a:lnSpc>
                <a:spcPct val="140000"/>
              </a:lnSpc>
              <a:spcBef>
                <a:spcPts val="800"/>
              </a:spcBef>
              <a:spcAft>
                <a:spcPts val="0"/>
              </a:spcAft>
              <a:buSzPts val="900"/>
              <a:buChar char="･"/>
              <a:defRPr sz="900"/>
            </a:lvl2pPr>
            <a:lvl3pPr marL="1371600" lvl="2" indent="-285750" algn="l">
              <a:lnSpc>
                <a:spcPct val="140000"/>
              </a:lnSpc>
              <a:spcBef>
                <a:spcPts val="800"/>
              </a:spcBef>
              <a:spcAft>
                <a:spcPts val="0"/>
              </a:spcAft>
              <a:buSzPts val="900"/>
              <a:buChar char="･"/>
              <a:defRPr sz="900"/>
            </a:lvl3pPr>
            <a:lvl4pPr marL="1828800" lvl="3" indent="-285750" algn="l">
              <a:lnSpc>
                <a:spcPct val="140000"/>
              </a:lnSpc>
              <a:spcBef>
                <a:spcPts val="800"/>
              </a:spcBef>
              <a:spcAft>
                <a:spcPts val="0"/>
              </a:spcAft>
              <a:buSzPts val="900"/>
              <a:buChar char="･"/>
              <a:defRPr sz="900"/>
            </a:lvl4pPr>
            <a:lvl5pPr marL="2286000" lvl="4" indent="-285750" algn="l">
              <a:lnSpc>
                <a:spcPct val="140000"/>
              </a:lnSpc>
              <a:spcBef>
                <a:spcPts val="800"/>
              </a:spcBef>
              <a:spcAft>
                <a:spcPts val="0"/>
              </a:spcAft>
              <a:buSzPts val="900"/>
              <a:buChar char="･"/>
              <a:defRPr sz="900"/>
            </a:lvl5pPr>
            <a:lvl6pPr marL="2743200" lvl="5" indent="-285750" algn="l">
              <a:lnSpc>
                <a:spcPct val="140000"/>
              </a:lnSpc>
              <a:spcBef>
                <a:spcPts val="800"/>
              </a:spcBef>
              <a:spcAft>
                <a:spcPts val="0"/>
              </a:spcAft>
              <a:buSzPts val="900"/>
              <a:buChar char="･"/>
              <a:defRPr sz="900"/>
            </a:lvl6pPr>
            <a:lvl7pPr marL="3200400" lvl="6" indent="-285750" algn="l">
              <a:lnSpc>
                <a:spcPct val="140000"/>
              </a:lnSpc>
              <a:spcBef>
                <a:spcPts val="800"/>
              </a:spcBef>
              <a:spcAft>
                <a:spcPts val="0"/>
              </a:spcAft>
              <a:buSzPts val="900"/>
              <a:buChar char="･"/>
              <a:defRPr sz="900"/>
            </a:lvl7pPr>
            <a:lvl8pPr marL="3657600" lvl="7" indent="-285750" algn="l">
              <a:lnSpc>
                <a:spcPct val="140000"/>
              </a:lnSpc>
              <a:spcBef>
                <a:spcPts val="800"/>
              </a:spcBef>
              <a:spcAft>
                <a:spcPts val="0"/>
              </a:spcAft>
              <a:buSzPts val="900"/>
              <a:buChar char="･"/>
              <a:defRPr sz="900"/>
            </a:lvl8pPr>
            <a:lvl9pPr marL="4114800" lvl="8" indent="-285750" algn="l">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erior white 15">
  <p:cSld name="Interior white 15">
    <p:spTree>
      <p:nvGrpSpPr>
        <p:cNvPr id="1" name="Shape 62"/>
        <p:cNvGrpSpPr/>
        <p:nvPr/>
      </p:nvGrpSpPr>
      <p:grpSpPr>
        <a:xfrm>
          <a:off x="0" y="0"/>
          <a:ext cx="0" cy="0"/>
          <a:chOff x="0" y="0"/>
          <a:chExt cx="0" cy="0"/>
        </a:xfrm>
      </p:grpSpPr>
      <p:sp>
        <p:nvSpPr>
          <p:cNvPr id="63" name="Google Shape;63;p98"/>
          <p:cNvSpPr txBox="1">
            <a:spLocks noGrp="1"/>
          </p:cNvSpPr>
          <p:nvPr>
            <p:ph type="title"/>
          </p:nvPr>
        </p:nvSpPr>
        <p:spPr>
          <a:xfrm>
            <a:off x="1314450" y="709500"/>
            <a:ext cx="6515100" cy="7260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200"/>
              <a:buNone/>
              <a:defRPr sz="2000">
                <a:solidFill>
                  <a:srgbClr val="000000"/>
                </a:solidFill>
              </a:defRPr>
            </a:lvl1pPr>
            <a:lvl2pPr lvl="1" algn="ctr">
              <a:lnSpc>
                <a:spcPct val="130000"/>
              </a:lnSpc>
              <a:spcBef>
                <a:spcPts val="0"/>
              </a:spcBef>
              <a:spcAft>
                <a:spcPts val="0"/>
              </a:spcAft>
              <a:buSzPts val="2200"/>
              <a:buNone/>
              <a:defRPr sz="2000">
                <a:solidFill>
                  <a:srgbClr val="000000"/>
                </a:solidFill>
              </a:defRPr>
            </a:lvl2pPr>
            <a:lvl3pPr lvl="2" algn="ctr">
              <a:lnSpc>
                <a:spcPct val="130000"/>
              </a:lnSpc>
              <a:spcBef>
                <a:spcPts val="0"/>
              </a:spcBef>
              <a:spcAft>
                <a:spcPts val="0"/>
              </a:spcAft>
              <a:buSzPts val="2200"/>
              <a:buNone/>
              <a:defRPr sz="2000">
                <a:solidFill>
                  <a:srgbClr val="000000"/>
                </a:solidFill>
              </a:defRPr>
            </a:lvl3pPr>
            <a:lvl4pPr lvl="3" algn="ctr">
              <a:lnSpc>
                <a:spcPct val="130000"/>
              </a:lnSpc>
              <a:spcBef>
                <a:spcPts val="0"/>
              </a:spcBef>
              <a:spcAft>
                <a:spcPts val="0"/>
              </a:spcAft>
              <a:buSzPts val="2200"/>
              <a:buNone/>
              <a:defRPr sz="2000">
                <a:solidFill>
                  <a:srgbClr val="000000"/>
                </a:solidFill>
              </a:defRPr>
            </a:lvl4pPr>
            <a:lvl5pPr lvl="4" algn="ctr">
              <a:lnSpc>
                <a:spcPct val="130000"/>
              </a:lnSpc>
              <a:spcBef>
                <a:spcPts val="0"/>
              </a:spcBef>
              <a:spcAft>
                <a:spcPts val="0"/>
              </a:spcAft>
              <a:buSzPts val="2200"/>
              <a:buNone/>
              <a:defRPr sz="2000">
                <a:solidFill>
                  <a:srgbClr val="000000"/>
                </a:solidFill>
              </a:defRPr>
            </a:lvl5pPr>
            <a:lvl6pPr lvl="5" algn="ctr">
              <a:lnSpc>
                <a:spcPct val="130000"/>
              </a:lnSpc>
              <a:spcBef>
                <a:spcPts val="0"/>
              </a:spcBef>
              <a:spcAft>
                <a:spcPts val="0"/>
              </a:spcAft>
              <a:buSzPts val="2200"/>
              <a:buNone/>
              <a:defRPr sz="2000">
                <a:solidFill>
                  <a:srgbClr val="000000"/>
                </a:solidFill>
              </a:defRPr>
            </a:lvl6pPr>
            <a:lvl7pPr lvl="6" algn="ctr">
              <a:lnSpc>
                <a:spcPct val="130000"/>
              </a:lnSpc>
              <a:spcBef>
                <a:spcPts val="0"/>
              </a:spcBef>
              <a:spcAft>
                <a:spcPts val="0"/>
              </a:spcAft>
              <a:buSzPts val="2200"/>
              <a:buNone/>
              <a:defRPr sz="2000">
                <a:solidFill>
                  <a:srgbClr val="000000"/>
                </a:solidFill>
              </a:defRPr>
            </a:lvl7pPr>
            <a:lvl8pPr lvl="7" algn="ctr">
              <a:lnSpc>
                <a:spcPct val="130000"/>
              </a:lnSpc>
              <a:spcBef>
                <a:spcPts val="0"/>
              </a:spcBef>
              <a:spcAft>
                <a:spcPts val="0"/>
              </a:spcAft>
              <a:buSzPts val="2200"/>
              <a:buNone/>
              <a:defRPr sz="2000">
                <a:solidFill>
                  <a:srgbClr val="000000"/>
                </a:solidFill>
              </a:defRPr>
            </a:lvl8pPr>
            <a:lvl9pPr lvl="8" algn="ctr">
              <a:lnSpc>
                <a:spcPct val="130000"/>
              </a:lnSpc>
              <a:spcBef>
                <a:spcPts val="0"/>
              </a:spcBef>
              <a:spcAft>
                <a:spcPts val="0"/>
              </a:spcAft>
              <a:buSzPts val="2200"/>
              <a:buNone/>
              <a:defRPr sz="2000">
                <a:solidFill>
                  <a:srgbClr val="000000"/>
                </a:solidFill>
              </a:defRPr>
            </a:lvl9pPr>
          </a:lstStyle>
          <a:p>
            <a:endParaRPr/>
          </a:p>
        </p:txBody>
      </p:sp>
      <p:sp>
        <p:nvSpPr>
          <p:cNvPr id="64" name="Google Shape;64;p98"/>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98"/>
          <p:cNvSpPr txBox="1">
            <a:spLocks noGrp="1"/>
          </p:cNvSpPr>
          <p:nvPr>
            <p:ph type="subTitle" idx="1"/>
          </p:nvPr>
        </p:nvSpPr>
        <p:spPr>
          <a:xfrm>
            <a:off x="663788" y="4627163"/>
            <a:ext cx="6887400" cy="420000"/>
          </a:xfrm>
          <a:prstGeom prst="rect">
            <a:avLst/>
          </a:prstGeom>
          <a:noFill/>
          <a:ln>
            <a:noFill/>
          </a:ln>
        </p:spPr>
        <p:txBody>
          <a:bodyPr spcFirstLastPara="1" wrap="square" lIns="0" tIns="0" rIns="0" bIns="0" anchor="b" anchorCtr="0">
            <a:noAutofit/>
          </a:bodyPr>
          <a:lstStyle>
            <a:lvl1pPr lvl="0" algn="l">
              <a:lnSpc>
                <a:spcPct val="142000"/>
              </a:lnSpc>
              <a:spcBef>
                <a:spcPts val="0"/>
              </a:spcBef>
              <a:spcAft>
                <a:spcPts val="0"/>
              </a:spcAft>
              <a:buSzPts val="1700"/>
              <a:buNone/>
              <a:defRPr sz="500">
                <a:solidFill>
                  <a:srgbClr val="4D4D4F"/>
                </a:solidFill>
              </a:defRPr>
            </a:lvl1pPr>
            <a:lvl2pPr lvl="1" algn="l">
              <a:lnSpc>
                <a:spcPct val="142000"/>
              </a:lnSpc>
              <a:spcBef>
                <a:spcPts val="0"/>
              </a:spcBef>
              <a:spcAft>
                <a:spcPts val="0"/>
              </a:spcAft>
              <a:buSzPts val="1500"/>
              <a:buNone/>
              <a:defRPr sz="500">
                <a:solidFill>
                  <a:srgbClr val="4D4D4F"/>
                </a:solidFill>
              </a:defRPr>
            </a:lvl2pPr>
            <a:lvl3pPr lvl="2" algn="l">
              <a:lnSpc>
                <a:spcPct val="142000"/>
              </a:lnSpc>
              <a:spcBef>
                <a:spcPts val="0"/>
              </a:spcBef>
              <a:spcAft>
                <a:spcPts val="0"/>
              </a:spcAft>
              <a:buSzPts val="1400"/>
              <a:buNone/>
              <a:defRPr sz="500">
                <a:solidFill>
                  <a:srgbClr val="4D4D4F"/>
                </a:solidFill>
              </a:defRPr>
            </a:lvl3pPr>
            <a:lvl4pPr lvl="3" algn="l">
              <a:lnSpc>
                <a:spcPct val="142000"/>
              </a:lnSpc>
              <a:spcBef>
                <a:spcPts val="0"/>
              </a:spcBef>
              <a:spcAft>
                <a:spcPts val="0"/>
              </a:spcAft>
              <a:buSzPts val="1200"/>
              <a:buNone/>
              <a:defRPr sz="500">
                <a:solidFill>
                  <a:srgbClr val="4D4D4F"/>
                </a:solidFill>
              </a:defRPr>
            </a:lvl4pPr>
            <a:lvl5pPr lvl="4" algn="l">
              <a:lnSpc>
                <a:spcPct val="142000"/>
              </a:lnSpc>
              <a:spcBef>
                <a:spcPts val="0"/>
              </a:spcBef>
              <a:spcAft>
                <a:spcPts val="0"/>
              </a:spcAft>
              <a:buSzPts val="1400"/>
              <a:buNone/>
              <a:defRPr sz="500">
                <a:solidFill>
                  <a:srgbClr val="4D4D4F"/>
                </a:solidFill>
              </a:defRPr>
            </a:lvl5pPr>
            <a:lvl6pPr lvl="5" algn="l">
              <a:lnSpc>
                <a:spcPct val="142000"/>
              </a:lnSpc>
              <a:spcBef>
                <a:spcPts val="0"/>
              </a:spcBef>
              <a:spcAft>
                <a:spcPts val="0"/>
              </a:spcAft>
              <a:buSzPts val="1400"/>
              <a:buNone/>
              <a:defRPr sz="500">
                <a:solidFill>
                  <a:srgbClr val="4D4D4F"/>
                </a:solidFill>
              </a:defRPr>
            </a:lvl6pPr>
            <a:lvl7pPr lvl="6" algn="l">
              <a:lnSpc>
                <a:spcPct val="142000"/>
              </a:lnSpc>
              <a:spcBef>
                <a:spcPts val="0"/>
              </a:spcBef>
              <a:spcAft>
                <a:spcPts val="0"/>
              </a:spcAft>
              <a:buSzPts val="1400"/>
              <a:buNone/>
              <a:defRPr sz="500">
                <a:solidFill>
                  <a:srgbClr val="4D4D4F"/>
                </a:solidFill>
              </a:defRPr>
            </a:lvl7pPr>
            <a:lvl8pPr lvl="7" algn="l">
              <a:lnSpc>
                <a:spcPct val="142000"/>
              </a:lnSpc>
              <a:spcBef>
                <a:spcPts val="0"/>
              </a:spcBef>
              <a:spcAft>
                <a:spcPts val="0"/>
              </a:spcAft>
              <a:buSzPts val="1400"/>
              <a:buNone/>
              <a:defRPr sz="500">
                <a:solidFill>
                  <a:srgbClr val="4D4D4F"/>
                </a:solidFill>
              </a:defRPr>
            </a:lvl8pPr>
            <a:lvl9pPr lvl="8" algn="l">
              <a:lnSpc>
                <a:spcPct val="142000"/>
              </a:lnSpc>
              <a:spcBef>
                <a:spcPts val="0"/>
              </a:spcBef>
              <a:spcAft>
                <a:spcPts val="0"/>
              </a:spcAft>
              <a:buSzPts val="1400"/>
              <a:buNone/>
              <a:defRPr sz="500">
                <a:solidFill>
                  <a:srgbClr val="4D4D4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99"/>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a:endParaRPr/>
          </a:p>
        </p:txBody>
      </p:sp>
      <p:sp>
        <p:nvSpPr>
          <p:cNvPr id="68" name="Google Shape;68;p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erior white 2">
  <p:cSld name="CUSTOM_4_100">
    <p:spTree>
      <p:nvGrpSpPr>
        <p:cNvPr id="1" name="Shape 69"/>
        <p:cNvGrpSpPr/>
        <p:nvPr/>
      </p:nvGrpSpPr>
      <p:grpSpPr>
        <a:xfrm>
          <a:off x="0" y="0"/>
          <a:ext cx="0" cy="0"/>
          <a:chOff x="0" y="0"/>
          <a:chExt cx="0" cy="0"/>
        </a:xfrm>
      </p:grpSpPr>
      <p:sp>
        <p:nvSpPr>
          <p:cNvPr id="70" name="Google Shape;70;g1841b50dda6_0_1247"/>
          <p:cNvSpPr txBox="1">
            <a:spLocks noGrp="1"/>
          </p:cNvSpPr>
          <p:nvPr>
            <p:ph type="title"/>
          </p:nvPr>
        </p:nvSpPr>
        <p:spPr>
          <a:xfrm>
            <a:off x="1314450" y="709500"/>
            <a:ext cx="6515100" cy="726000"/>
          </a:xfrm>
          <a:prstGeom prst="rect">
            <a:avLst/>
          </a:prstGeom>
        </p:spPr>
        <p:txBody>
          <a:bodyPr spcFirstLastPara="1" wrap="square" lIns="68575" tIns="68575" rIns="68575" bIns="6857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sp>
        <p:nvSpPr>
          <p:cNvPr id="71" name="Google Shape;71;g1841b50dda6_0_1247"/>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72" name="Google Shape;72;g1841b50dda6_0_1247"/>
          <p:cNvSpPr txBox="1">
            <a:spLocks noGrp="1"/>
          </p:cNvSpPr>
          <p:nvPr>
            <p:ph type="subTitle" idx="1"/>
          </p:nvPr>
        </p:nvSpPr>
        <p:spPr>
          <a:xfrm>
            <a:off x="663788" y="4627163"/>
            <a:ext cx="6887400" cy="420000"/>
          </a:xfrm>
          <a:prstGeom prst="rect">
            <a:avLst/>
          </a:prstGeom>
        </p:spPr>
        <p:txBody>
          <a:bodyPr spcFirstLastPara="1" wrap="square" lIns="91425" tIns="91425" rIns="91425" bIns="91425" anchor="b" anchorCtr="0">
            <a:noAutofit/>
          </a:bodyPr>
          <a:lstStyle>
            <a:lvl1pPr lvl="0" rtl="0">
              <a:lnSpc>
                <a:spcPct val="142000"/>
              </a:lnSpc>
              <a:spcBef>
                <a:spcPts val="800"/>
              </a:spcBef>
              <a:spcAft>
                <a:spcPts val="0"/>
              </a:spcAft>
              <a:buNone/>
              <a:defRPr sz="500">
                <a:solidFill>
                  <a:srgbClr val="4D4D4F"/>
                </a:solidFill>
              </a:defRPr>
            </a:lvl1pPr>
            <a:lvl2pPr lvl="1" rtl="0">
              <a:lnSpc>
                <a:spcPct val="142000"/>
              </a:lnSpc>
              <a:spcBef>
                <a:spcPts val="800"/>
              </a:spcBef>
              <a:spcAft>
                <a:spcPts val="0"/>
              </a:spcAft>
              <a:buNone/>
              <a:defRPr sz="500">
                <a:solidFill>
                  <a:srgbClr val="4D4D4F"/>
                </a:solidFill>
              </a:defRPr>
            </a:lvl2pPr>
            <a:lvl3pPr lvl="2" rtl="0">
              <a:lnSpc>
                <a:spcPct val="142000"/>
              </a:lnSpc>
              <a:spcBef>
                <a:spcPts val="800"/>
              </a:spcBef>
              <a:spcAft>
                <a:spcPts val="0"/>
              </a:spcAft>
              <a:buNone/>
              <a:defRPr sz="500">
                <a:solidFill>
                  <a:srgbClr val="4D4D4F"/>
                </a:solidFill>
              </a:defRPr>
            </a:lvl3pPr>
            <a:lvl4pPr lvl="3" rtl="0">
              <a:lnSpc>
                <a:spcPct val="142000"/>
              </a:lnSpc>
              <a:spcBef>
                <a:spcPts val="800"/>
              </a:spcBef>
              <a:spcAft>
                <a:spcPts val="0"/>
              </a:spcAft>
              <a:buNone/>
              <a:defRPr sz="500">
                <a:solidFill>
                  <a:srgbClr val="4D4D4F"/>
                </a:solidFill>
              </a:defRPr>
            </a:lvl4pPr>
            <a:lvl5pPr lvl="4" rtl="0">
              <a:lnSpc>
                <a:spcPct val="142000"/>
              </a:lnSpc>
              <a:spcBef>
                <a:spcPts val="800"/>
              </a:spcBef>
              <a:spcAft>
                <a:spcPts val="0"/>
              </a:spcAft>
              <a:buNone/>
              <a:defRPr sz="500">
                <a:solidFill>
                  <a:srgbClr val="4D4D4F"/>
                </a:solidFill>
              </a:defRPr>
            </a:lvl5pPr>
            <a:lvl6pPr lvl="5" rtl="0">
              <a:lnSpc>
                <a:spcPct val="142000"/>
              </a:lnSpc>
              <a:spcBef>
                <a:spcPts val="800"/>
              </a:spcBef>
              <a:spcAft>
                <a:spcPts val="0"/>
              </a:spcAft>
              <a:buNone/>
              <a:defRPr sz="500">
                <a:solidFill>
                  <a:srgbClr val="4D4D4F"/>
                </a:solidFill>
              </a:defRPr>
            </a:lvl6pPr>
            <a:lvl7pPr lvl="6" rtl="0">
              <a:lnSpc>
                <a:spcPct val="142000"/>
              </a:lnSpc>
              <a:spcBef>
                <a:spcPts val="800"/>
              </a:spcBef>
              <a:spcAft>
                <a:spcPts val="0"/>
              </a:spcAft>
              <a:buNone/>
              <a:defRPr sz="500">
                <a:solidFill>
                  <a:srgbClr val="4D4D4F"/>
                </a:solidFill>
              </a:defRPr>
            </a:lvl7pPr>
            <a:lvl8pPr lvl="7" rtl="0">
              <a:lnSpc>
                <a:spcPct val="142000"/>
              </a:lnSpc>
              <a:spcBef>
                <a:spcPts val="800"/>
              </a:spcBef>
              <a:spcAft>
                <a:spcPts val="0"/>
              </a:spcAft>
              <a:buNone/>
              <a:defRPr sz="500">
                <a:solidFill>
                  <a:srgbClr val="4D4D4F"/>
                </a:solidFill>
              </a:defRPr>
            </a:lvl8pPr>
            <a:lvl9pPr lvl="8" rtl="0">
              <a:lnSpc>
                <a:spcPct val="142000"/>
              </a:lnSpc>
              <a:spcBef>
                <a:spcPts val="800"/>
              </a:spcBef>
              <a:spcAft>
                <a:spcPts val="0"/>
              </a:spcAft>
              <a:buNone/>
              <a:defRPr sz="500">
                <a:solidFill>
                  <a:srgbClr val="4D4D4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erior title, subhead, and body 1">
  <p:cSld name="CUSTOM_4_17">
    <p:spTree>
      <p:nvGrpSpPr>
        <p:cNvPr id="1" name="Shape 73"/>
        <p:cNvGrpSpPr/>
        <p:nvPr/>
      </p:nvGrpSpPr>
      <p:grpSpPr>
        <a:xfrm>
          <a:off x="0" y="0"/>
          <a:ext cx="0" cy="0"/>
          <a:chOff x="0" y="0"/>
          <a:chExt cx="0" cy="0"/>
        </a:xfrm>
      </p:grpSpPr>
      <p:sp>
        <p:nvSpPr>
          <p:cNvPr id="74" name="Google Shape;74;g1841b50dda6_0_125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8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75" name="Google Shape;75;g1841b50dda6_0_1255"/>
          <p:cNvSpPr txBox="1">
            <a:spLocks noGrp="1"/>
          </p:cNvSpPr>
          <p:nvPr>
            <p:ph type="title"/>
          </p:nvPr>
        </p:nvSpPr>
        <p:spPr>
          <a:xfrm>
            <a:off x="663788" y="653813"/>
            <a:ext cx="7816500" cy="414900"/>
          </a:xfrm>
          <a:prstGeom prst="rect">
            <a:avLst/>
          </a:prstGeom>
        </p:spPr>
        <p:txBody>
          <a:bodyPr spcFirstLastPara="1" wrap="square" lIns="68575" tIns="68575" rIns="68575" bIns="68575" anchor="t" anchorCtr="0">
            <a:noAutofit/>
          </a:bodyPr>
          <a:lstStyle>
            <a:lvl1pPr lvl="0" algn="ctr" rtl="0">
              <a:lnSpc>
                <a:spcPct val="130000"/>
              </a:lnSpc>
              <a:spcBef>
                <a:spcPts val="0"/>
              </a:spcBef>
              <a:spcAft>
                <a:spcPts val="0"/>
              </a:spcAft>
              <a:buNone/>
              <a:defRPr sz="2000"/>
            </a:lvl1pPr>
            <a:lvl2pPr lvl="1" algn="ctr" rtl="0">
              <a:lnSpc>
                <a:spcPct val="130000"/>
              </a:lnSpc>
              <a:spcBef>
                <a:spcPts val="0"/>
              </a:spcBef>
              <a:spcAft>
                <a:spcPts val="0"/>
              </a:spcAft>
              <a:buNone/>
              <a:defRPr sz="2000"/>
            </a:lvl2pPr>
            <a:lvl3pPr lvl="2" algn="ctr" rtl="0">
              <a:lnSpc>
                <a:spcPct val="130000"/>
              </a:lnSpc>
              <a:spcBef>
                <a:spcPts val="0"/>
              </a:spcBef>
              <a:spcAft>
                <a:spcPts val="0"/>
              </a:spcAft>
              <a:buNone/>
              <a:defRPr sz="2000"/>
            </a:lvl3pPr>
            <a:lvl4pPr lvl="3" algn="ctr" rtl="0">
              <a:lnSpc>
                <a:spcPct val="130000"/>
              </a:lnSpc>
              <a:spcBef>
                <a:spcPts val="0"/>
              </a:spcBef>
              <a:spcAft>
                <a:spcPts val="0"/>
              </a:spcAft>
              <a:buNone/>
              <a:defRPr sz="2000"/>
            </a:lvl4pPr>
            <a:lvl5pPr lvl="4" algn="ctr" rtl="0">
              <a:lnSpc>
                <a:spcPct val="130000"/>
              </a:lnSpc>
              <a:spcBef>
                <a:spcPts val="0"/>
              </a:spcBef>
              <a:spcAft>
                <a:spcPts val="0"/>
              </a:spcAft>
              <a:buNone/>
              <a:defRPr sz="2000"/>
            </a:lvl5pPr>
            <a:lvl6pPr lvl="5" algn="ctr" rtl="0">
              <a:lnSpc>
                <a:spcPct val="130000"/>
              </a:lnSpc>
              <a:spcBef>
                <a:spcPts val="0"/>
              </a:spcBef>
              <a:spcAft>
                <a:spcPts val="0"/>
              </a:spcAft>
              <a:buNone/>
              <a:defRPr sz="2000"/>
            </a:lvl6pPr>
            <a:lvl7pPr lvl="6" algn="ctr" rtl="0">
              <a:lnSpc>
                <a:spcPct val="130000"/>
              </a:lnSpc>
              <a:spcBef>
                <a:spcPts val="0"/>
              </a:spcBef>
              <a:spcAft>
                <a:spcPts val="0"/>
              </a:spcAft>
              <a:buNone/>
              <a:defRPr sz="2000"/>
            </a:lvl7pPr>
            <a:lvl8pPr lvl="7" algn="ctr" rtl="0">
              <a:lnSpc>
                <a:spcPct val="130000"/>
              </a:lnSpc>
              <a:spcBef>
                <a:spcPts val="0"/>
              </a:spcBef>
              <a:spcAft>
                <a:spcPts val="0"/>
              </a:spcAft>
              <a:buNone/>
              <a:defRPr sz="2000"/>
            </a:lvl8pPr>
            <a:lvl9pPr lvl="8" algn="ctr" rtl="0">
              <a:lnSpc>
                <a:spcPct val="130000"/>
              </a:lnSpc>
              <a:spcBef>
                <a:spcPts val="0"/>
              </a:spcBef>
              <a:spcAft>
                <a:spcPts val="0"/>
              </a:spcAft>
              <a:buNone/>
              <a:defRPr sz="2000"/>
            </a:lvl9pPr>
          </a:lstStyle>
          <a:p>
            <a:endParaRPr/>
          </a:p>
        </p:txBody>
      </p:sp>
      <p:sp>
        <p:nvSpPr>
          <p:cNvPr id="76" name="Google Shape;76;g1841b50dda6_0_1255"/>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77" name="Google Shape;77;g1841b50dda6_0_1255"/>
          <p:cNvSpPr txBox="1">
            <a:spLocks noGrp="1"/>
          </p:cNvSpPr>
          <p:nvPr>
            <p:ph type="subTitle" idx="2"/>
          </p:nvPr>
        </p:nvSpPr>
        <p:spPr>
          <a:xfrm>
            <a:off x="663844" y="1068713"/>
            <a:ext cx="7816500" cy="529200"/>
          </a:xfrm>
          <a:prstGeom prst="rect">
            <a:avLst/>
          </a:prstGeom>
        </p:spPr>
        <p:txBody>
          <a:bodyPr spcFirstLastPara="1" wrap="square" lIns="91425" tIns="91425" rIns="91425" bIns="91425" anchor="t" anchorCtr="0">
            <a:noAutofit/>
          </a:bodyPr>
          <a:lstStyle>
            <a:lvl1pPr lvl="0" algn="ctr" rtl="0">
              <a:spcBef>
                <a:spcPts val="800"/>
              </a:spcBef>
              <a:spcAft>
                <a:spcPts val="0"/>
              </a:spcAft>
              <a:buNone/>
              <a:defRPr sz="1400">
                <a:solidFill>
                  <a:schemeClr val="accent1"/>
                </a:solidFill>
              </a:defRPr>
            </a:lvl1pPr>
            <a:lvl2pPr lvl="1" algn="ctr" rtl="0">
              <a:spcBef>
                <a:spcPts val="800"/>
              </a:spcBef>
              <a:spcAft>
                <a:spcPts val="0"/>
              </a:spcAft>
              <a:buNone/>
              <a:defRPr sz="1400">
                <a:solidFill>
                  <a:schemeClr val="accent1"/>
                </a:solidFill>
              </a:defRPr>
            </a:lvl2pPr>
            <a:lvl3pPr lvl="2" algn="ctr" rtl="0">
              <a:spcBef>
                <a:spcPts val="800"/>
              </a:spcBef>
              <a:spcAft>
                <a:spcPts val="0"/>
              </a:spcAft>
              <a:buNone/>
              <a:defRPr sz="1400">
                <a:solidFill>
                  <a:schemeClr val="accent1"/>
                </a:solidFill>
              </a:defRPr>
            </a:lvl3pPr>
            <a:lvl4pPr lvl="3" algn="ctr" rtl="0">
              <a:spcBef>
                <a:spcPts val="800"/>
              </a:spcBef>
              <a:spcAft>
                <a:spcPts val="0"/>
              </a:spcAft>
              <a:buNone/>
              <a:defRPr sz="1400">
                <a:solidFill>
                  <a:schemeClr val="accent1"/>
                </a:solidFill>
              </a:defRPr>
            </a:lvl4pPr>
            <a:lvl5pPr lvl="4" algn="ctr" rtl="0">
              <a:spcBef>
                <a:spcPts val="800"/>
              </a:spcBef>
              <a:spcAft>
                <a:spcPts val="0"/>
              </a:spcAft>
              <a:buNone/>
              <a:defRPr sz="1400">
                <a:solidFill>
                  <a:schemeClr val="accent1"/>
                </a:solidFill>
              </a:defRPr>
            </a:lvl5pPr>
            <a:lvl6pPr lvl="5" algn="ctr" rtl="0">
              <a:spcBef>
                <a:spcPts val="800"/>
              </a:spcBef>
              <a:spcAft>
                <a:spcPts val="0"/>
              </a:spcAft>
              <a:buNone/>
              <a:defRPr sz="1400">
                <a:solidFill>
                  <a:schemeClr val="accent1"/>
                </a:solidFill>
              </a:defRPr>
            </a:lvl6pPr>
            <a:lvl7pPr lvl="6" algn="ctr" rtl="0">
              <a:spcBef>
                <a:spcPts val="800"/>
              </a:spcBef>
              <a:spcAft>
                <a:spcPts val="0"/>
              </a:spcAft>
              <a:buNone/>
              <a:defRPr sz="1400">
                <a:solidFill>
                  <a:schemeClr val="accent1"/>
                </a:solidFill>
              </a:defRPr>
            </a:lvl7pPr>
            <a:lvl8pPr lvl="7" algn="ctr" rtl="0">
              <a:spcBef>
                <a:spcPts val="800"/>
              </a:spcBef>
              <a:spcAft>
                <a:spcPts val="0"/>
              </a:spcAft>
              <a:buNone/>
              <a:defRPr sz="1400">
                <a:solidFill>
                  <a:schemeClr val="accent1"/>
                </a:solidFill>
              </a:defRPr>
            </a:lvl8pPr>
            <a:lvl9pPr lvl="8" algn="ctr" rtl="0">
              <a:spcBef>
                <a:spcPts val="800"/>
              </a:spcBef>
              <a:spcAft>
                <a:spcPts val="0"/>
              </a:spcAft>
              <a:buNone/>
              <a:defRPr sz="1400">
                <a:solidFill>
                  <a:schemeClr val="accent1"/>
                </a:solidFill>
              </a:defRPr>
            </a:lvl9pPr>
          </a:lstStyle>
          <a:p>
            <a:endParaRPr/>
          </a:p>
        </p:txBody>
      </p:sp>
      <p:sp>
        <p:nvSpPr>
          <p:cNvPr id="78" name="Google Shape;78;g1841b50dda6_0_1255"/>
          <p:cNvSpPr txBox="1">
            <a:spLocks noGrp="1"/>
          </p:cNvSpPr>
          <p:nvPr>
            <p:ph type="subTitle" idx="3"/>
          </p:nvPr>
        </p:nvSpPr>
        <p:spPr>
          <a:xfrm>
            <a:off x="663788" y="4627163"/>
            <a:ext cx="6001800" cy="419700"/>
          </a:xfrm>
          <a:prstGeom prst="rect">
            <a:avLst/>
          </a:prstGeom>
        </p:spPr>
        <p:txBody>
          <a:bodyPr spcFirstLastPara="1" wrap="square" lIns="91425" tIns="91425" rIns="91425" bIns="91425" anchor="b" anchorCtr="0">
            <a:noAutofit/>
          </a:bodyPr>
          <a:lstStyle>
            <a:lvl1pPr lvl="0" rtl="0">
              <a:lnSpc>
                <a:spcPct val="115000"/>
              </a:lnSpc>
              <a:spcBef>
                <a:spcPts val="800"/>
              </a:spcBef>
              <a:spcAft>
                <a:spcPts val="0"/>
              </a:spcAft>
              <a:buNone/>
              <a:defRPr sz="600">
                <a:solidFill>
                  <a:schemeClr val="dk1"/>
                </a:solidFill>
              </a:defRPr>
            </a:lvl1pPr>
            <a:lvl2pPr lvl="1" rtl="0">
              <a:lnSpc>
                <a:spcPct val="115000"/>
              </a:lnSpc>
              <a:spcBef>
                <a:spcPts val="800"/>
              </a:spcBef>
              <a:spcAft>
                <a:spcPts val="0"/>
              </a:spcAft>
              <a:buNone/>
              <a:defRPr sz="600">
                <a:solidFill>
                  <a:schemeClr val="dk1"/>
                </a:solidFill>
              </a:defRPr>
            </a:lvl2pPr>
            <a:lvl3pPr lvl="2" rtl="0">
              <a:lnSpc>
                <a:spcPct val="115000"/>
              </a:lnSpc>
              <a:spcBef>
                <a:spcPts val="800"/>
              </a:spcBef>
              <a:spcAft>
                <a:spcPts val="0"/>
              </a:spcAft>
              <a:buNone/>
              <a:defRPr sz="600">
                <a:solidFill>
                  <a:schemeClr val="dk1"/>
                </a:solidFill>
              </a:defRPr>
            </a:lvl3pPr>
            <a:lvl4pPr lvl="3" rtl="0">
              <a:lnSpc>
                <a:spcPct val="115000"/>
              </a:lnSpc>
              <a:spcBef>
                <a:spcPts val="800"/>
              </a:spcBef>
              <a:spcAft>
                <a:spcPts val="0"/>
              </a:spcAft>
              <a:buNone/>
              <a:defRPr sz="600">
                <a:solidFill>
                  <a:schemeClr val="dk1"/>
                </a:solidFill>
              </a:defRPr>
            </a:lvl4pPr>
            <a:lvl5pPr lvl="4" rtl="0">
              <a:lnSpc>
                <a:spcPct val="115000"/>
              </a:lnSpc>
              <a:spcBef>
                <a:spcPts val="800"/>
              </a:spcBef>
              <a:spcAft>
                <a:spcPts val="0"/>
              </a:spcAft>
              <a:buNone/>
              <a:defRPr sz="600">
                <a:solidFill>
                  <a:schemeClr val="dk1"/>
                </a:solidFill>
              </a:defRPr>
            </a:lvl5pPr>
            <a:lvl6pPr lvl="5" rtl="0">
              <a:lnSpc>
                <a:spcPct val="115000"/>
              </a:lnSpc>
              <a:spcBef>
                <a:spcPts val="800"/>
              </a:spcBef>
              <a:spcAft>
                <a:spcPts val="0"/>
              </a:spcAft>
              <a:buNone/>
              <a:defRPr sz="600">
                <a:solidFill>
                  <a:schemeClr val="dk1"/>
                </a:solidFill>
              </a:defRPr>
            </a:lvl6pPr>
            <a:lvl7pPr lvl="6" rtl="0">
              <a:lnSpc>
                <a:spcPct val="115000"/>
              </a:lnSpc>
              <a:spcBef>
                <a:spcPts val="800"/>
              </a:spcBef>
              <a:spcAft>
                <a:spcPts val="0"/>
              </a:spcAft>
              <a:buNone/>
              <a:defRPr sz="600">
                <a:solidFill>
                  <a:schemeClr val="dk1"/>
                </a:solidFill>
              </a:defRPr>
            </a:lvl7pPr>
            <a:lvl8pPr lvl="7" rtl="0">
              <a:lnSpc>
                <a:spcPct val="115000"/>
              </a:lnSpc>
              <a:spcBef>
                <a:spcPts val="800"/>
              </a:spcBef>
              <a:spcAft>
                <a:spcPts val="0"/>
              </a:spcAft>
              <a:buNone/>
              <a:defRPr sz="600">
                <a:solidFill>
                  <a:schemeClr val="dk1"/>
                </a:solidFill>
              </a:defRPr>
            </a:lvl8pPr>
            <a:lvl9pPr lvl="8" rtl="0">
              <a:lnSpc>
                <a:spcPct val="115000"/>
              </a:lnSpc>
              <a:spcBef>
                <a:spcPts val="800"/>
              </a:spcBef>
              <a:spcAft>
                <a:spcPts val="0"/>
              </a:spcAft>
              <a:buNone/>
              <a:defRPr sz="600">
                <a:solidFill>
                  <a:schemeClr val="dk1"/>
                </a:solidFill>
              </a:defRPr>
            </a:lvl9pPr>
          </a:lstStyle>
          <a:p>
            <a:endParaRPr/>
          </a:p>
        </p:txBody>
      </p:sp>
      <p:sp>
        <p:nvSpPr>
          <p:cNvPr id="79" name="Google Shape;79;g1841b50dda6_0_1255"/>
          <p:cNvSpPr txBox="1">
            <a:spLocks noGrp="1"/>
          </p:cNvSpPr>
          <p:nvPr>
            <p:ph type="body" idx="4"/>
          </p:nvPr>
        </p:nvSpPr>
        <p:spPr>
          <a:xfrm>
            <a:off x="1828800" y="1714500"/>
            <a:ext cx="5486400" cy="2743200"/>
          </a:xfrm>
          <a:prstGeom prst="rect">
            <a:avLst/>
          </a:prstGeom>
        </p:spPr>
        <p:txBody>
          <a:bodyPr spcFirstLastPara="1" wrap="square" lIns="0" tIns="0" rIns="0" bIns="0" anchor="t" anchorCtr="0">
            <a:noAutofit/>
          </a:bodyPr>
          <a:lstStyle>
            <a:lvl1pPr marL="457200" lvl="0" indent="-298450" rtl="0">
              <a:lnSpc>
                <a:spcPct val="140000"/>
              </a:lnSpc>
              <a:spcBef>
                <a:spcPts val="800"/>
              </a:spcBef>
              <a:spcAft>
                <a:spcPts val="0"/>
              </a:spcAft>
              <a:buSzPts val="1100"/>
              <a:buChar char="●"/>
              <a:defRPr sz="1100"/>
            </a:lvl1pPr>
            <a:lvl2pPr marL="914400" lvl="1" indent="-285750" rtl="0">
              <a:lnSpc>
                <a:spcPct val="140000"/>
              </a:lnSpc>
              <a:spcBef>
                <a:spcPts val="800"/>
              </a:spcBef>
              <a:spcAft>
                <a:spcPts val="0"/>
              </a:spcAft>
              <a:buSzPts val="900"/>
              <a:buChar char="○"/>
              <a:defRPr sz="900"/>
            </a:lvl2pPr>
            <a:lvl3pPr marL="1371600" lvl="2" indent="-285750" rtl="0">
              <a:lnSpc>
                <a:spcPct val="140000"/>
              </a:lnSpc>
              <a:spcBef>
                <a:spcPts val="800"/>
              </a:spcBef>
              <a:spcAft>
                <a:spcPts val="0"/>
              </a:spcAft>
              <a:buSzPts val="900"/>
              <a:buChar char="■"/>
              <a:defRPr sz="900"/>
            </a:lvl3pPr>
            <a:lvl4pPr marL="1828800" lvl="3" indent="-285750" rtl="0">
              <a:lnSpc>
                <a:spcPct val="140000"/>
              </a:lnSpc>
              <a:spcBef>
                <a:spcPts val="800"/>
              </a:spcBef>
              <a:spcAft>
                <a:spcPts val="0"/>
              </a:spcAft>
              <a:buSzPts val="900"/>
              <a:buChar char="●"/>
              <a:defRPr sz="900"/>
            </a:lvl4pPr>
            <a:lvl5pPr marL="2286000" lvl="4" indent="-285750" rtl="0">
              <a:lnSpc>
                <a:spcPct val="140000"/>
              </a:lnSpc>
              <a:spcBef>
                <a:spcPts val="800"/>
              </a:spcBef>
              <a:spcAft>
                <a:spcPts val="0"/>
              </a:spcAft>
              <a:buSzPts val="900"/>
              <a:buChar char="○"/>
              <a:defRPr sz="900"/>
            </a:lvl5pPr>
            <a:lvl6pPr marL="2743200" lvl="5" indent="-285750" rtl="0">
              <a:lnSpc>
                <a:spcPct val="140000"/>
              </a:lnSpc>
              <a:spcBef>
                <a:spcPts val="800"/>
              </a:spcBef>
              <a:spcAft>
                <a:spcPts val="0"/>
              </a:spcAft>
              <a:buSzPts val="900"/>
              <a:buChar char="■"/>
              <a:defRPr sz="900"/>
            </a:lvl6pPr>
            <a:lvl7pPr marL="3200400" lvl="6" indent="-285750" rtl="0">
              <a:lnSpc>
                <a:spcPct val="140000"/>
              </a:lnSpc>
              <a:spcBef>
                <a:spcPts val="800"/>
              </a:spcBef>
              <a:spcAft>
                <a:spcPts val="0"/>
              </a:spcAft>
              <a:buSzPts val="900"/>
              <a:buChar char="●"/>
              <a:defRPr sz="900"/>
            </a:lvl7pPr>
            <a:lvl8pPr marL="3657600" lvl="7" indent="-285750" rtl="0">
              <a:lnSpc>
                <a:spcPct val="140000"/>
              </a:lnSpc>
              <a:spcBef>
                <a:spcPts val="800"/>
              </a:spcBef>
              <a:spcAft>
                <a:spcPts val="0"/>
              </a:spcAft>
              <a:buSzPts val="900"/>
              <a:buChar char="○"/>
              <a:defRPr sz="900"/>
            </a:lvl8pPr>
            <a:lvl9pPr marL="4114800" lvl="8" indent="-285750" rtl="0">
              <a:lnSpc>
                <a:spcPct val="140000"/>
              </a:lnSpc>
              <a:spcBef>
                <a:spcPts val="800"/>
              </a:spcBef>
              <a:spcAft>
                <a:spcPts val="800"/>
              </a:spcAft>
              <a:buSzPts val="900"/>
              <a:buChar char="■"/>
              <a:defRPr sz="9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erior blank 1">
  <p:cSld name="CUSTOM_4_18">
    <p:spTree>
      <p:nvGrpSpPr>
        <p:cNvPr id="1" name="Shape 80"/>
        <p:cNvGrpSpPr/>
        <p:nvPr/>
      </p:nvGrpSpPr>
      <p:grpSpPr>
        <a:xfrm>
          <a:off x="0" y="0"/>
          <a:ext cx="0" cy="0"/>
          <a:chOff x="0" y="0"/>
          <a:chExt cx="0" cy="0"/>
        </a:xfrm>
      </p:grpSpPr>
      <p:sp>
        <p:nvSpPr>
          <p:cNvPr id="81" name="Google Shape;81;g1841b50dda6_0_1265"/>
          <p:cNvSpPr txBox="1">
            <a:spLocks noGrp="1"/>
          </p:cNvSpPr>
          <p:nvPr>
            <p:ph type="subTitle" idx="1"/>
          </p:nvPr>
        </p:nvSpPr>
        <p:spPr>
          <a:xfrm>
            <a:off x="335831" y="41580"/>
            <a:ext cx="3861600" cy="612300"/>
          </a:xfrm>
          <a:prstGeom prst="rect">
            <a:avLst/>
          </a:prstGeom>
        </p:spPr>
        <p:txBody>
          <a:bodyPr spcFirstLastPara="1" wrap="square" lIns="329175" tIns="68575" rIns="68575" bIns="68575" anchor="ctr" anchorCtr="0">
            <a:noAutofit/>
          </a:bodyPr>
          <a:lstStyle>
            <a:lvl1pPr lvl="0" rtl="0">
              <a:lnSpc>
                <a:spcPct val="100000"/>
              </a:lnSpc>
              <a:spcBef>
                <a:spcPts val="8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40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82" name="Google Shape;82;g1841b50dda6_0_1265"/>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lvl="0" algn="ctr" rtl="0">
              <a:buNone/>
              <a:defRPr sz="600">
                <a:latin typeface="Red Hat Text Medium"/>
                <a:ea typeface="Red Hat Text Medium"/>
                <a:cs typeface="Red Hat Text Medium"/>
                <a:sym typeface="Red Hat Text Medium"/>
              </a:defRPr>
            </a:lvl1pPr>
            <a:lvl2pPr lvl="1" algn="ctr" rtl="0">
              <a:buNone/>
              <a:defRPr sz="600">
                <a:latin typeface="Red Hat Text Medium"/>
                <a:ea typeface="Red Hat Text Medium"/>
                <a:cs typeface="Red Hat Text Medium"/>
                <a:sym typeface="Red Hat Text Medium"/>
              </a:defRPr>
            </a:lvl2pPr>
            <a:lvl3pPr lvl="2" algn="ctr" rtl="0">
              <a:buNone/>
              <a:defRPr sz="600">
                <a:latin typeface="Red Hat Text Medium"/>
                <a:ea typeface="Red Hat Text Medium"/>
                <a:cs typeface="Red Hat Text Medium"/>
                <a:sym typeface="Red Hat Text Medium"/>
              </a:defRPr>
            </a:lvl3pPr>
            <a:lvl4pPr lvl="3" algn="ctr" rtl="0">
              <a:buNone/>
              <a:defRPr sz="600">
                <a:latin typeface="Red Hat Text Medium"/>
                <a:ea typeface="Red Hat Text Medium"/>
                <a:cs typeface="Red Hat Text Medium"/>
                <a:sym typeface="Red Hat Text Medium"/>
              </a:defRPr>
            </a:lvl4pPr>
            <a:lvl5pPr lvl="4" algn="ctr" rtl="0">
              <a:buNone/>
              <a:defRPr sz="600">
                <a:latin typeface="Red Hat Text Medium"/>
                <a:ea typeface="Red Hat Text Medium"/>
                <a:cs typeface="Red Hat Text Medium"/>
                <a:sym typeface="Red Hat Text Medium"/>
              </a:defRPr>
            </a:lvl5pPr>
            <a:lvl6pPr lvl="5" algn="ctr" rtl="0">
              <a:buNone/>
              <a:defRPr sz="600">
                <a:latin typeface="Red Hat Text Medium"/>
                <a:ea typeface="Red Hat Text Medium"/>
                <a:cs typeface="Red Hat Text Medium"/>
                <a:sym typeface="Red Hat Text Medium"/>
              </a:defRPr>
            </a:lvl6pPr>
            <a:lvl7pPr lvl="6" algn="ctr" rtl="0">
              <a:buNone/>
              <a:defRPr sz="600">
                <a:latin typeface="Red Hat Text Medium"/>
                <a:ea typeface="Red Hat Text Medium"/>
                <a:cs typeface="Red Hat Text Medium"/>
                <a:sym typeface="Red Hat Text Medium"/>
              </a:defRPr>
            </a:lvl7pPr>
            <a:lvl8pPr lvl="7" algn="ctr" rtl="0">
              <a:buNone/>
              <a:defRPr sz="600">
                <a:latin typeface="Red Hat Text Medium"/>
                <a:ea typeface="Red Hat Text Medium"/>
                <a:cs typeface="Red Hat Text Medium"/>
                <a:sym typeface="Red Hat Text Medium"/>
              </a:defRPr>
            </a:lvl8pPr>
            <a:lvl9pPr lvl="8" algn="ctr" rtl="0">
              <a:buNone/>
              <a:defRPr sz="600">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83" name="Google Shape;83;g1841b50dda6_0_1265"/>
          <p:cNvSpPr txBox="1">
            <a:spLocks noGrp="1"/>
          </p:cNvSpPr>
          <p:nvPr>
            <p:ph type="subTitle" idx="2"/>
          </p:nvPr>
        </p:nvSpPr>
        <p:spPr>
          <a:xfrm>
            <a:off x="663788" y="4627163"/>
            <a:ext cx="6001800" cy="419700"/>
          </a:xfrm>
          <a:prstGeom prst="rect">
            <a:avLst/>
          </a:prstGeom>
        </p:spPr>
        <p:txBody>
          <a:bodyPr spcFirstLastPara="1" wrap="square" lIns="91425" tIns="91425" rIns="91425" bIns="91425" anchor="b" anchorCtr="0">
            <a:noAutofit/>
          </a:bodyPr>
          <a:lstStyle>
            <a:lvl1pPr lvl="0" rtl="0">
              <a:lnSpc>
                <a:spcPct val="115000"/>
              </a:lnSpc>
              <a:spcBef>
                <a:spcPts val="800"/>
              </a:spcBef>
              <a:spcAft>
                <a:spcPts val="0"/>
              </a:spcAft>
              <a:buNone/>
              <a:defRPr sz="600">
                <a:solidFill>
                  <a:schemeClr val="dk1"/>
                </a:solidFill>
              </a:defRPr>
            </a:lvl1pPr>
            <a:lvl2pPr lvl="1" rtl="0">
              <a:lnSpc>
                <a:spcPct val="115000"/>
              </a:lnSpc>
              <a:spcBef>
                <a:spcPts val="800"/>
              </a:spcBef>
              <a:spcAft>
                <a:spcPts val="0"/>
              </a:spcAft>
              <a:buNone/>
              <a:defRPr sz="600">
                <a:solidFill>
                  <a:schemeClr val="dk1"/>
                </a:solidFill>
              </a:defRPr>
            </a:lvl2pPr>
            <a:lvl3pPr lvl="2" rtl="0">
              <a:lnSpc>
                <a:spcPct val="115000"/>
              </a:lnSpc>
              <a:spcBef>
                <a:spcPts val="800"/>
              </a:spcBef>
              <a:spcAft>
                <a:spcPts val="0"/>
              </a:spcAft>
              <a:buNone/>
              <a:defRPr sz="600">
                <a:solidFill>
                  <a:schemeClr val="dk1"/>
                </a:solidFill>
              </a:defRPr>
            </a:lvl3pPr>
            <a:lvl4pPr lvl="3" rtl="0">
              <a:lnSpc>
                <a:spcPct val="115000"/>
              </a:lnSpc>
              <a:spcBef>
                <a:spcPts val="800"/>
              </a:spcBef>
              <a:spcAft>
                <a:spcPts val="0"/>
              </a:spcAft>
              <a:buNone/>
              <a:defRPr sz="600">
                <a:solidFill>
                  <a:schemeClr val="dk1"/>
                </a:solidFill>
              </a:defRPr>
            </a:lvl4pPr>
            <a:lvl5pPr lvl="4" rtl="0">
              <a:lnSpc>
                <a:spcPct val="115000"/>
              </a:lnSpc>
              <a:spcBef>
                <a:spcPts val="800"/>
              </a:spcBef>
              <a:spcAft>
                <a:spcPts val="0"/>
              </a:spcAft>
              <a:buNone/>
              <a:defRPr sz="600">
                <a:solidFill>
                  <a:schemeClr val="dk1"/>
                </a:solidFill>
              </a:defRPr>
            </a:lvl5pPr>
            <a:lvl6pPr lvl="5" rtl="0">
              <a:lnSpc>
                <a:spcPct val="115000"/>
              </a:lnSpc>
              <a:spcBef>
                <a:spcPts val="800"/>
              </a:spcBef>
              <a:spcAft>
                <a:spcPts val="0"/>
              </a:spcAft>
              <a:buNone/>
              <a:defRPr sz="600">
                <a:solidFill>
                  <a:schemeClr val="dk1"/>
                </a:solidFill>
              </a:defRPr>
            </a:lvl6pPr>
            <a:lvl7pPr lvl="6" rtl="0">
              <a:lnSpc>
                <a:spcPct val="115000"/>
              </a:lnSpc>
              <a:spcBef>
                <a:spcPts val="800"/>
              </a:spcBef>
              <a:spcAft>
                <a:spcPts val="0"/>
              </a:spcAft>
              <a:buNone/>
              <a:defRPr sz="600">
                <a:solidFill>
                  <a:schemeClr val="dk1"/>
                </a:solidFill>
              </a:defRPr>
            </a:lvl7pPr>
            <a:lvl8pPr lvl="7" rtl="0">
              <a:lnSpc>
                <a:spcPct val="115000"/>
              </a:lnSpc>
              <a:spcBef>
                <a:spcPts val="800"/>
              </a:spcBef>
              <a:spcAft>
                <a:spcPts val="0"/>
              </a:spcAft>
              <a:buNone/>
              <a:defRPr sz="600">
                <a:solidFill>
                  <a:schemeClr val="dk1"/>
                </a:solidFill>
              </a:defRPr>
            </a:lvl8pPr>
            <a:lvl9pPr lvl="8" rtl="0">
              <a:lnSpc>
                <a:spcPct val="115000"/>
              </a:lnSpc>
              <a:spcBef>
                <a:spcPts val="800"/>
              </a:spcBef>
              <a:spcAft>
                <a:spcPts val="0"/>
              </a:spcAft>
              <a:buNone/>
              <a:defRPr sz="600">
                <a:solidFill>
                  <a:schemeClr val="dk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rior white 14 1">
  <p:cSld name="CUSTOM_4_35">
    <p:spTree>
      <p:nvGrpSpPr>
        <p:cNvPr id="1" name="Shape 84"/>
        <p:cNvGrpSpPr/>
        <p:nvPr/>
      </p:nvGrpSpPr>
      <p:grpSpPr>
        <a:xfrm>
          <a:off x="0" y="0"/>
          <a:ext cx="0" cy="0"/>
          <a:chOff x="0" y="0"/>
          <a:chExt cx="0" cy="0"/>
        </a:xfrm>
      </p:grpSpPr>
      <p:sp>
        <p:nvSpPr>
          <p:cNvPr id="85" name="Google Shape;85;g1841b50dda6_0_1272"/>
          <p:cNvSpPr txBox="1">
            <a:spLocks noGrp="1"/>
          </p:cNvSpPr>
          <p:nvPr>
            <p:ph type="title"/>
          </p:nvPr>
        </p:nvSpPr>
        <p:spPr>
          <a:xfrm>
            <a:off x="1314450" y="709500"/>
            <a:ext cx="6515100" cy="725700"/>
          </a:xfrm>
          <a:prstGeom prst="rect">
            <a:avLst/>
          </a:prstGeom>
        </p:spPr>
        <p:txBody>
          <a:bodyPr spcFirstLastPara="1" wrap="square" lIns="68575" tIns="68575" rIns="68575" bIns="6857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sp>
        <p:nvSpPr>
          <p:cNvPr id="86" name="Google Shape;86;g1841b50dda6_0_1272"/>
          <p:cNvSpPr txBox="1">
            <a:spLocks noGrp="1"/>
          </p:cNvSpPr>
          <p:nvPr>
            <p:ph type="sldNum" idx="12"/>
          </p:nvPr>
        </p:nvSpPr>
        <p:spPr>
          <a:xfrm>
            <a:off x="61481" y="47033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87" name="Google Shape;87;g1841b50dda6_0_1272"/>
          <p:cNvSpPr txBox="1">
            <a:spLocks noGrp="1"/>
          </p:cNvSpPr>
          <p:nvPr>
            <p:ph type="subTitle" idx="1"/>
          </p:nvPr>
        </p:nvSpPr>
        <p:spPr>
          <a:xfrm>
            <a:off x="663788" y="4627163"/>
            <a:ext cx="6887100" cy="419700"/>
          </a:xfrm>
          <a:prstGeom prst="rect">
            <a:avLst/>
          </a:prstGeom>
        </p:spPr>
        <p:txBody>
          <a:bodyPr spcFirstLastPara="1" wrap="square" lIns="91425" tIns="91425" rIns="91425" bIns="91425" anchor="b" anchorCtr="0">
            <a:noAutofit/>
          </a:bodyPr>
          <a:lstStyle>
            <a:lvl1pPr lvl="0" rtl="0">
              <a:lnSpc>
                <a:spcPct val="142000"/>
              </a:lnSpc>
              <a:spcBef>
                <a:spcPts val="800"/>
              </a:spcBef>
              <a:spcAft>
                <a:spcPts val="0"/>
              </a:spcAft>
              <a:buNone/>
              <a:defRPr sz="500">
                <a:solidFill>
                  <a:srgbClr val="4D4D4F"/>
                </a:solidFill>
              </a:defRPr>
            </a:lvl1pPr>
            <a:lvl2pPr lvl="1" rtl="0">
              <a:lnSpc>
                <a:spcPct val="142000"/>
              </a:lnSpc>
              <a:spcBef>
                <a:spcPts val="800"/>
              </a:spcBef>
              <a:spcAft>
                <a:spcPts val="0"/>
              </a:spcAft>
              <a:buNone/>
              <a:defRPr sz="500">
                <a:solidFill>
                  <a:srgbClr val="4D4D4F"/>
                </a:solidFill>
              </a:defRPr>
            </a:lvl2pPr>
            <a:lvl3pPr lvl="2" rtl="0">
              <a:lnSpc>
                <a:spcPct val="142000"/>
              </a:lnSpc>
              <a:spcBef>
                <a:spcPts val="800"/>
              </a:spcBef>
              <a:spcAft>
                <a:spcPts val="0"/>
              </a:spcAft>
              <a:buNone/>
              <a:defRPr sz="500">
                <a:solidFill>
                  <a:srgbClr val="4D4D4F"/>
                </a:solidFill>
              </a:defRPr>
            </a:lvl3pPr>
            <a:lvl4pPr lvl="3" rtl="0">
              <a:lnSpc>
                <a:spcPct val="142000"/>
              </a:lnSpc>
              <a:spcBef>
                <a:spcPts val="800"/>
              </a:spcBef>
              <a:spcAft>
                <a:spcPts val="0"/>
              </a:spcAft>
              <a:buNone/>
              <a:defRPr sz="500">
                <a:solidFill>
                  <a:srgbClr val="4D4D4F"/>
                </a:solidFill>
              </a:defRPr>
            </a:lvl4pPr>
            <a:lvl5pPr lvl="4" rtl="0">
              <a:lnSpc>
                <a:spcPct val="142000"/>
              </a:lnSpc>
              <a:spcBef>
                <a:spcPts val="800"/>
              </a:spcBef>
              <a:spcAft>
                <a:spcPts val="0"/>
              </a:spcAft>
              <a:buNone/>
              <a:defRPr sz="500">
                <a:solidFill>
                  <a:srgbClr val="4D4D4F"/>
                </a:solidFill>
              </a:defRPr>
            </a:lvl5pPr>
            <a:lvl6pPr lvl="5" rtl="0">
              <a:lnSpc>
                <a:spcPct val="142000"/>
              </a:lnSpc>
              <a:spcBef>
                <a:spcPts val="800"/>
              </a:spcBef>
              <a:spcAft>
                <a:spcPts val="0"/>
              </a:spcAft>
              <a:buNone/>
              <a:defRPr sz="500">
                <a:solidFill>
                  <a:srgbClr val="4D4D4F"/>
                </a:solidFill>
              </a:defRPr>
            </a:lvl6pPr>
            <a:lvl7pPr lvl="6" rtl="0">
              <a:lnSpc>
                <a:spcPct val="142000"/>
              </a:lnSpc>
              <a:spcBef>
                <a:spcPts val="800"/>
              </a:spcBef>
              <a:spcAft>
                <a:spcPts val="0"/>
              </a:spcAft>
              <a:buNone/>
              <a:defRPr sz="500">
                <a:solidFill>
                  <a:srgbClr val="4D4D4F"/>
                </a:solidFill>
              </a:defRPr>
            </a:lvl7pPr>
            <a:lvl8pPr lvl="7" rtl="0">
              <a:lnSpc>
                <a:spcPct val="142000"/>
              </a:lnSpc>
              <a:spcBef>
                <a:spcPts val="800"/>
              </a:spcBef>
              <a:spcAft>
                <a:spcPts val="0"/>
              </a:spcAft>
              <a:buNone/>
              <a:defRPr sz="500">
                <a:solidFill>
                  <a:srgbClr val="4D4D4F"/>
                </a:solidFill>
              </a:defRPr>
            </a:lvl8pPr>
            <a:lvl9pPr lvl="8" rtl="0">
              <a:lnSpc>
                <a:spcPct val="142000"/>
              </a:lnSpc>
              <a:spcBef>
                <a:spcPts val="800"/>
              </a:spcBef>
              <a:spcAft>
                <a:spcPts val="0"/>
              </a:spcAft>
              <a:buNone/>
              <a:defRPr sz="500">
                <a:solidFill>
                  <a:srgbClr val="4D4D4F"/>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erior white 4 1">
  <p:cSld name="CUSTOM_4_23">
    <p:spTree>
      <p:nvGrpSpPr>
        <p:cNvPr id="1" name="Shape 88"/>
        <p:cNvGrpSpPr/>
        <p:nvPr/>
      </p:nvGrpSpPr>
      <p:grpSpPr>
        <a:xfrm>
          <a:off x="0" y="0"/>
          <a:ext cx="0" cy="0"/>
          <a:chOff x="0" y="0"/>
          <a:chExt cx="0" cy="0"/>
        </a:xfrm>
      </p:grpSpPr>
      <p:sp>
        <p:nvSpPr>
          <p:cNvPr id="89" name="Google Shape;89;g1841b50dda6_0_1280"/>
          <p:cNvSpPr txBox="1">
            <a:spLocks noGrp="1"/>
          </p:cNvSpPr>
          <p:nvPr>
            <p:ph type="title"/>
          </p:nvPr>
        </p:nvSpPr>
        <p:spPr>
          <a:xfrm>
            <a:off x="1314450" y="709500"/>
            <a:ext cx="6515100" cy="726000"/>
          </a:xfrm>
          <a:prstGeom prst="rect">
            <a:avLst/>
          </a:prstGeom>
        </p:spPr>
        <p:txBody>
          <a:bodyPr spcFirstLastPara="1" wrap="square" lIns="68575" tIns="68575" rIns="68575" bIns="68575" anchor="t" anchorCtr="0">
            <a:noAutofit/>
          </a:bodyPr>
          <a:lstStyle>
            <a:lvl1pPr lvl="0" algn="ctr" rtl="0">
              <a:lnSpc>
                <a:spcPct val="130000"/>
              </a:lnSpc>
              <a:spcBef>
                <a:spcPts val="0"/>
              </a:spcBef>
              <a:spcAft>
                <a:spcPts val="0"/>
              </a:spcAft>
              <a:buNone/>
              <a:defRPr sz="2000">
                <a:solidFill>
                  <a:srgbClr val="000000"/>
                </a:solidFill>
              </a:defRPr>
            </a:lvl1pPr>
            <a:lvl2pPr lvl="1" algn="ctr" rtl="0">
              <a:lnSpc>
                <a:spcPct val="130000"/>
              </a:lnSpc>
              <a:spcBef>
                <a:spcPts val="0"/>
              </a:spcBef>
              <a:spcAft>
                <a:spcPts val="0"/>
              </a:spcAft>
              <a:buNone/>
              <a:defRPr sz="2000">
                <a:solidFill>
                  <a:srgbClr val="000000"/>
                </a:solidFill>
              </a:defRPr>
            </a:lvl2pPr>
            <a:lvl3pPr lvl="2" algn="ctr" rtl="0">
              <a:lnSpc>
                <a:spcPct val="130000"/>
              </a:lnSpc>
              <a:spcBef>
                <a:spcPts val="0"/>
              </a:spcBef>
              <a:spcAft>
                <a:spcPts val="0"/>
              </a:spcAft>
              <a:buNone/>
              <a:defRPr sz="2000">
                <a:solidFill>
                  <a:srgbClr val="000000"/>
                </a:solidFill>
              </a:defRPr>
            </a:lvl3pPr>
            <a:lvl4pPr lvl="3" algn="ctr" rtl="0">
              <a:lnSpc>
                <a:spcPct val="130000"/>
              </a:lnSpc>
              <a:spcBef>
                <a:spcPts val="0"/>
              </a:spcBef>
              <a:spcAft>
                <a:spcPts val="0"/>
              </a:spcAft>
              <a:buNone/>
              <a:defRPr sz="2000">
                <a:solidFill>
                  <a:srgbClr val="000000"/>
                </a:solidFill>
              </a:defRPr>
            </a:lvl4pPr>
            <a:lvl5pPr lvl="4" algn="ctr" rtl="0">
              <a:lnSpc>
                <a:spcPct val="130000"/>
              </a:lnSpc>
              <a:spcBef>
                <a:spcPts val="0"/>
              </a:spcBef>
              <a:spcAft>
                <a:spcPts val="0"/>
              </a:spcAft>
              <a:buNone/>
              <a:defRPr sz="2000">
                <a:solidFill>
                  <a:srgbClr val="000000"/>
                </a:solidFill>
              </a:defRPr>
            </a:lvl5pPr>
            <a:lvl6pPr lvl="5" algn="ctr" rtl="0">
              <a:lnSpc>
                <a:spcPct val="130000"/>
              </a:lnSpc>
              <a:spcBef>
                <a:spcPts val="0"/>
              </a:spcBef>
              <a:spcAft>
                <a:spcPts val="0"/>
              </a:spcAft>
              <a:buNone/>
              <a:defRPr sz="2000">
                <a:solidFill>
                  <a:srgbClr val="000000"/>
                </a:solidFill>
              </a:defRPr>
            </a:lvl6pPr>
            <a:lvl7pPr lvl="6" algn="ctr" rtl="0">
              <a:lnSpc>
                <a:spcPct val="130000"/>
              </a:lnSpc>
              <a:spcBef>
                <a:spcPts val="0"/>
              </a:spcBef>
              <a:spcAft>
                <a:spcPts val="0"/>
              </a:spcAft>
              <a:buNone/>
              <a:defRPr sz="2000">
                <a:solidFill>
                  <a:srgbClr val="000000"/>
                </a:solidFill>
              </a:defRPr>
            </a:lvl7pPr>
            <a:lvl8pPr lvl="7" algn="ctr" rtl="0">
              <a:lnSpc>
                <a:spcPct val="130000"/>
              </a:lnSpc>
              <a:spcBef>
                <a:spcPts val="0"/>
              </a:spcBef>
              <a:spcAft>
                <a:spcPts val="0"/>
              </a:spcAft>
              <a:buNone/>
              <a:defRPr sz="2000">
                <a:solidFill>
                  <a:srgbClr val="000000"/>
                </a:solidFill>
              </a:defRPr>
            </a:lvl8pPr>
            <a:lvl9pPr lvl="8" algn="ctr" rtl="0">
              <a:lnSpc>
                <a:spcPct val="130000"/>
              </a:lnSpc>
              <a:spcBef>
                <a:spcPts val="0"/>
              </a:spcBef>
              <a:spcAft>
                <a:spcPts val="0"/>
              </a:spcAft>
              <a:buNone/>
              <a:defRPr sz="2000">
                <a:solidFill>
                  <a:srgbClr val="000000"/>
                </a:solidFill>
              </a:defRPr>
            </a:lvl9pPr>
          </a:lstStyle>
          <a:p>
            <a:endParaRPr/>
          </a:p>
        </p:txBody>
      </p:sp>
      <p:sp>
        <p:nvSpPr>
          <p:cNvPr id="90" name="Google Shape;90;g1841b50dda6_0_1280"/>
          <p:cNvSpPr txBox="1">
            <a:spLocks noGrp="1"/>
          </p:cNvSpPr>
          <p:nvPr>
            <p:ph type="sldNum" idx="12"/>
          </p:nvPr>
        </p:nvSpPr>
        <p:spPr>
          <a:xfrm>
            <a:off x="61481" y="4703367"/>
            <a:ext cx="548700" cy="107700"/>
          </a:xfrm>
          <a:prstGeom prst="rect">
            <a:avLst/>
          </a:prstGeom>
          <a:noFill/>
          <a:ln>
            <a:noFill/>
          </a:ln>
        </p:spPr>
        <p:txBody>
          <a:bodyPr spcFirstLastPara="1" wrap="square" lIns="0" tIns="0" rIns="0" bIns="0" anchor="b" anchorCtr="0">
            <a:noAutofit/>
          </a:bodyPr>
          <a:lstStyle>
            <a:lvl1pPr lvl="0" algn="ctr" rtl="0">
              <a:buNone/>
              <a:defRPr sz="600">
                <a:latin typeface="Overpass SemiBold"/>
                <a:ea typeface="Overpass SemiBold"/>
                <a:cs typeface="Overpass SemiBold"/>
                <a:sym typeface="Overpass SemiBold"/>
              </a:defRPr>
            </a:lvl1pPr>
            <a:lvl2pPr lvl="1" algn="ctr" rtl="0">
              <a:buNone/>
              <a:defRPr sz="600">
                <a:latin typeface="Overpass SemiBold"/>
                <a:ea typeface="Overpass SemiBold"/>
                <a:cs typeface="Overpass SemiBold"/>
                <a:sym typeface="Overpass SemiBold"/>
              </a:defRPr>
            </a:lvl2pPr>
            <a:lvl3pPr lvl="2" algn="ctr" rtl="0">
              <a:buNone/>
              <a:defRPr sz="600">
                <a:latin typeface="Overpass SemiBold"/>
                <a:ea typeface="Overpass SemiBold"/>
                <a:cs typeface="Overpass SemiBold"/>
                <a:sym typeface="Overpass SemiBold"/>
              </a:defRPr>
            </a:lvl3pPr>
            <a:lvl4pPr lvl="3" algn="ctr" rtl="0">
              <a:buNone/>
              <a:defRPr sz="600">
                <a:latin typeface="Overpass SemiBold"/>
                <a:ea typeface="Overpass SemiBold"/>
                <a:cs typeface="Overpass SemiBold"/>
                <a:sym typeface="Overpass SemiBold"/>
              </a:defRPr>
            </a:lvl4pPr>
            <a:lvl5pPr lvl="4" algn="ctr" rtl="0">
              <a:buNone/>
              <a:defRPr sz="600">
                <a:latin typeface="Overpass SemiBold"/>
                <a:ea typeface="Overpass SemiBold"/>
                <a:cs typeface="Overpass SemiBold"/>
                <a:sym typeface="Overpass SemiBold"/>
              </a:defRPr>
            </a:lvl5pPr>
            <a:lvl6pPr lvl="5" algn="ctr" rtl="0">
              <a:buNone/>
              <a:defRPr sz="600">
                <a:latin typeface="Overpass SemiBold"/>
                <a:ea typeface="Overpass SemiBold"/>
                <a:cs typeface="Overpass SemiBold"/>
                <a:sym typeface="Overpass SemiBold"/>
              </a:defRPr>
            </a:lvl6pPr>
            <a:lvl7pPr lvl="6" algn="ctr" rtl="0">
              <a:buNone/>
              <a:defRPr sz="600">
                <a:latin typeface="Overpass SemiBold"/>
                <a:ea typeface="Overpass SemiBold"/>
                <a:cs typeface="Overpass SemiBold"/>
                <a:sym typeface="Overpass SemiBold"/>
              </a:defRPr>
            </a:lvl7pPr>
            <a:lvl8pPr lvl="7" algn="ctr" rtl="0">
              <a:buNone/>
              <a:defRPr sz="600">
                <a:latin typeface="Overpass SemiBold"/>
                <a:ea typeface="Overpass SemiBold"/>
                <a:cs typeface="Overpass SemiBold"/>
                <a:sym typeface="Overpass SemiBold"/>
              </a:defRPr>
            </a:lvl8pPr>
            <a:lvl9pPr lvl="8" algn="ctr" rtl="0">
              <a:buNone/>
              <a:defRPr sz="6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US"/>
              <a:t>‹#›</a:t>
            </a:fld>
            <a:endParaRPr/>
          </a:p>
        </p:txBody>
      </p:sp>
      <p:sp>
        <p:nvSpPr>
          <p:cNvPr id="91" name="Google Shape;91;g1841b50dda6_0_1280"/>
          <p:cNvSpPr txBox="1">
            <a:spLocks noGrp="1"/>
          </p:cNvSpPr>
          <p:nvPr>
            <p:ph type="subTitle" idx="1"/>
          </p:nvPr>
        </p:nvSpPr>
        <p:spPr>
          <a:xfrm>
            <a:off x="663788" y="4627163"/>
            <a:ext cx="6887400" cy="420000"/>
          </a:xfrm>
          <a:prstGeom prst="rect">
            <a:avLst/>
          </a:prstGeom>
        </p:spPr>
        <p:txBody>
          <a:bodyPr spcFirstLastPara="1" wrap="square" lIns="91425" tIns="91425" rIns="91425" bIns="91425" anchor="b" anchorCtr="0">
            <a:noAutofit/>
          </a:bodyPr>
          <a:lstStyle>
            <a:lvl1pPr lvl="0" rtl="0">
              <a:lnSpc>
                <a:spcPct val="142000"/>
              </a:lnSpc>
              <a:spcBef>
                <a:spcPts val="800"/>
              </a:spcBef>
              <a:spcAft>
                <a:spcPts val="0"/>
              </a:spcAft>
              <a:buNone/>
              <a:defRPr sz="500">
                <a:solidFill>
                  <a:srgbClr val="4D4D4F"/>
                </a:solidFill>
              </a:defRPr>
            </a:lvl1pPr>
            <a:lvl2pPr lvl="1" rtl="0">
              <a:lnSpc>
                <a:spcPct val="142000"/>
              </a:lnSpc>
              <a:spcBef>
                <a:spcPts val="800"/>
              </a:spcBef>
              <a:spcAft>
                <a:spcPts val="0"/>
              </a:spcAft>
              <a:buNone/>
              <a:defRPr sz="500">
                <a:solidFill>
                  <a:srgbClr val="4D4D4F"/>
                </a:solidFill>
              </a:defRPr>
            </a:lvl2pPr>
            <a:lvl3pPr lvl="2" rtl="0">
              <a:lnSpc>
                <a:spcPct val="142000"/>
              </a:lnSpc>
              <a:spcBef>
                <a:spcPts val="800"/>
              </a:spcBef>
              <a:spcAft>
                <a:spcPts val="0"/>
              </a:spcAft>
              <a:buNone/>
              <a:defRPr sz="500">
                <a:solidFill>
                  <a:srgbClr val="4D4D4F"/>
                </a:solidFill>
              </a:defRPr>
            </a:lvl3pPr>
            <a:lvl4pPr lvl="3" rtl="0">
              <a:lnSpc>
                <a:spcPct val="142000"/>
              </a:lnSpc>
              <a:spcBef>
                <a:spcPts val="800"/>
              </a:spcBef>
              <a:spcAft>
                <a:spcPts val="0"/>
              </a:spcAft>
              <a:buNone/>
              <a:defRPr sz="500">
                <a:solidFill>
                  <a:srgbClr val="4D4D4F"/>
                </a:solidFill>
              </a:defRPr>
            </a:lvl4pPr>
            <a:lvl5pPr lvl="4" rtl="0">
              <a:lnSpc>
                <a:spcPct val="142000"/>
              </a:lnSpc>
              <a:spcBef>
                <a:spcPts val="800"/>
              </a:spcBef>
              <a:spcAft>
                <a:spcPts val="0"/>
              </a:spcAft>
              <a:buNone/>
              <a:defRPr sz="500">
                <a:solidFill>
                  <a:srgbClr val="4D4D4F"/>
                </a:solidFill>
              </a:defRPr>
            </a:lvl5pPr>
            <a:lvl6pPr lvl="5" rtl="0">
              <a:lnSpc>
                <a:spcPct val="142000"/>
              </a:lnSpc>
              <a:spcBef>
                <a:spcPts val="800"/>
              </a:spcBef>
              <a:spcAft>
                <a:spcPts val="0"/>
              </a:spcAft>
              <a:buNone/>
              <a:defRPr sz="500">
                <a:solidFill>
                  <a:srgbClr val="4D4D4F"/>
                </a:solidFill>
              </a:defRPr>
            </a:lvl6pPr>
            <a:lvl7pPr lvl="6" rtl="0">
              <a:lnSpc>
                <a:spcPct val="142000"/>
              </a:lnSpc>
              <a:spcBef>
                <a:spcPts val="800"/>
              </a:spcBef>
              <a:spcAft>
                <a:spcPts val="0"/>
              </a:spcAft>
              <a:buNone/>
              <a:defRPr sz="500">
                <a:solidFill>
                  <a:srgbClr val="4D4D4F"/>
                </a:solidFill>
              </a:defRPr>
            </a:lvl7pPr>
            <a:lvl8pPr lvl="7" rtl="0">
              <a:lnSpc>
                <a:spcPct val="142000"/>
              </a:lnSpc>
              <a:spcBef>
                <a:spcPts val="800"/>
              </a:spcBef>
              <a:spcAft>
                <a:spcPts val="0"/>
              </a:spcAft>
              <a:buNone/>
              <a:defRPr sz="500">
                <a:solidFill>
                  <a:srgbClr val="4D4D4F"/>
                </a:solidFill>
              </a:defRPr>
            </a:lvl8pPr>
            <a:lvl9pPr lvl="8" rtl="0">
              <a:lnSpc>
                <a:spcPct val="142000"/>
              </a:lnSpc>
              <a:spcBef>
                <a:spcPts val="800"/>
              </a:spcBef>
              <a:spcAft>
                <a:spcPts val="0"/>
              </a:spcAft>
              <a:buNone/>
              <a:defRPr sz="500">
                <a:solidFill>
                  <a:srgbClr val="4D4D4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16"/>
        <p:cNvGrpSpPr/>
        <p:nvPr/>
      </p:nvGrpSpPr>
      <p:grpSpPr>
        <a:xfrm>
          <a:off x="0" y="0"/>
          <a:ext cx="0" cy="0"/>
          <a:chOff x="0" y="0"/>
          <a:chExt cx="0" cy="0"/>
        </a:xfrm>
      </p:grpSpPr>
      <p:sp>
        <p:nvSpPr>
          <p:cNvPr id="17" name="Google Shape;17;p83"/>
          <p:cNvSpPr txBox="1">
            <a:spLocks noGrp="1"/>
          </p:cNvSpPr>
          <p:nvPr>
            <p:ph type="title"/>
          </p:nvPr>
        </p:nvSpPr>
        <p:spPr>
          <a:xfrm>
            <a:off x="233750" y="179822"/>
            <a:ext cx="8725500" cy="6993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pic>
        <p:nvPicPr>
          <p:cNvPr id="18" name="Google Shape;18;p83"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
        <p:cNvGrpSpPr/>
        <p:nvPr/>
      </p:nvGrpSpPr>
      <p:grpSpPr>
        <a:xfrm>
          <a:off x="0" y="0"/>
          <a:ext cx="0" cy="0"/>
          <a:chOff x="0" y="0"/>
          <a:chExt cx="0" cy="0"/>
        </a:xfrm>
      </p:grpSpPr>
      <p:pic>
        <p:nvPicPr>
          <p:cNvPr id="20" name="Google Shape;20;p84"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1"/>
        <p:cNvGrpSpPr/>
        <p:nvPr/>
      </p:nvGrpSpPr>
      <p:grpSpPr>
        <a:xfrm>
          <a:off x="0" y="0"/>
          <a:ext cx="0" cy="0"/>
          <a:chOff x="0" y="0"/>
          <a:chExt cx="0" cy="0"/>
        </a:xfrm>
      </p:grpSpPr>
      <p:sp>
        <p:nvSpPr>
          <p:cNvPr id="22" name="Google Shape;22;p85"/>
          <p:cNvSpPr txBox="1">
            <a:spLocks noGrp="1"/>
          </p:cNvSpPr>
          <p:nvPr>
            <p:ph type="title"/>
          </p:nvPr>
        </p:nvSpPr>
        <p:spPr>
          <a:xfrm>
            <a:off x="233749" y="179822"/>
            <a:ext cx="8725601" cy="6993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3" name="Google Shape;23;p85"/>
          <p:cNvSpPr txBox="1">
            <a:spLocks noGrp="1"/>
          </p:cNvSpPr>
          <p:nvPr>
            <p:ph type="body" idx="1"/>
          </p:nvPr>
        </p:nvSpPr>
        <p:spPr>
          <a:xfrm>
            <a:off x="233750" y="879125"/>
            <a:ext cx="4283100" cy="39807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600" marR="0" lvl="2" indent="-330200" algn="l">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800" marR="0" lvl="3" indent="-323850" algn="l">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6000" marR="0" lvl="4" indent="-317500" algn="l">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400" marR="0" lvl="6"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600" marR="0" lvl="7"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800" marR="0" lvl="8"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a:p>
        </p:txBody>
      </p:sp>
      <p:sp>
        <p:nvSpPr>
          <p:cNvPr id="24" name="Google Shape;24;p85"/>
          <p:cNvSpPr txBox="1">
            <a:spLocks noGrp="1"/>
          </p:cNvSpPr>
          <p:nvPr>
            <p:ph type="body" idx="2"/>
          </p:nvPr>
        </p:nvSpPr>
        <p:spPr>
          <a:xfrm>
            <a:off x="4676251" y="879125"/>
            <a:ext cx="4283100" cy="39807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600" marR="0" lvl="2" indent="-330200" algn="l">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800" marR="0" lvl="3" indent="-323850" algn="l">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6000" marR="0" lvl="4" indent="-317500" algn="l">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400" marR="0" lvl="6"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600" marR="0" lvl="7"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800" marR="0" lvl="8"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a:p>
        </p:txBody>
      </p:sp>
      <p:pic>
        <p:nvPicPr>
          <p:cNvPr id="25" name="Google Shape;25;p85"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26"/>
        <p:cNvGrpSpPr/>
        <p:nvPr/>
      </p:nvGrpSpPr>
      <p:grpSpPr>
        <a:xfrm>
          <a:off x="0" y="0"/>
          <a:ext cx="0" cy="0"/>
          <a:chOff x="0" y="0"/>
          <a:chExt cx="0" cy="0"/>
        </a:xfrm>
      </p:grpSpPr>
      <p:sp>
        <p:nvSpPr>
          <p:cNvPr id="27" name="Google Shape;27;p91"/>
          <p:cNvSpPr txBox="1">
            <a:spLocks noGrp="1"/>
          </p:cNvSpPr>
          <p:nvPr>
            <p:ph type="subTitle" idx="1"/>
          </p:nvPr>
        </p:nvSpPr>
        <p:spPr>
          <a:xfrm>
            <a:off x="335831" y="41581"/>
            <a:ext cx="3861675" cy="612225"/>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75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750">
                <a:solidFill>
                  <a:schemeClr val="accent1"/>
                </a:solidFill>
                <a:latin typeface="Red Hat Text Medium"/>
                <a:ea typeface="Red Hat Text Medium"/>
                <a:cs typeface="Red Hat Text Medium"/>
                <a:sym typeface="Red Hat Text Medium"/>
              </a:defRPr>
            </a:lvl9pPr>
          </a:lstStyle>
          <a:p>
            <a:endParaRPr/>
          </a:p>
        </p:txBody>
      </p:sp>
      <p:cxnSp>
        <p:nvCxnSpPr>
          <p:cNvPr id="28" name="Google Shape;28;p91"/>
          <p:cNvCxnSpPr/>
          <p:nvPr/>
        </p:nvCxnSpPr>
        <p:spPr>
          <a:xfrm rot="10800000">
            <a:off x="335831" y="75"/>
            <a:ext cx="0" cy="664875"/>
          </a:xfrm>
          <a:prstGeom prst="straightConnector1">
            <a:avLst/>
          </a:prstGeom>
          <a:noFill/>
          <a:ln w="9525" cap="flat" cmpd="sng">
            <a:solidFill>
              <a:schemeClr val="accent1"/>
            </a:solidFill>
            <a:prstDash val="solid"/>
            <a:round/>
            <a:headEnd type="none" w="sm" len="sm"/>
            <a:tailEnd type="none" w="sm" len="sm"/>
          </a:ln>
        </p:spPr>
      </p:cxnSp>
      <p:pic>
        <p:nvPicPr>
          <p:cNvPr id="29" name="Google Shape;29;p91"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30"/>
        <p:cNvGrpSpPr/>
        <p:nvPr/>
      </p:nvGrpSpPr>
      <p:grpSpPr>
        <a:xfrm>
          <a:off x="0" y="0"/>
          <a:ext cx="0" cy="0"/>
          <a:chOff x="0" y="0"/>
          <a:chExt cx="0" cy="0"/>
        </a:xfrm>
      </p:grpSpPr>
      <p:sp>
        <p:nvSpPr>
          <p:cNvPr id="31" name="Google Shape;31;p92" descr="Spalte links" title="Spalte links"/>
          <p:cNvSpPr txBox="1">
            <a:spLocks noGrp="1"/>
          </p:cNvSpPr>
          <p:nvPr>
            <p:ph type="body" idx="1"/>
          </p:nvPr>
        </p:nvSpPr>
        <p:spPr>
          <a:xfrm>
            <a:off x="380998" y="954661"/>
            <a:ext cx="8391479" cy="3822128"/>
          </a:xfrm>
          <a:prstGeom prst="rect">
            <a:avLst/>
          </a:prstGeom>
          <a:noFill/>
          <a:ln>
            <a:noFill/>
          </a:ln>
        </p:spPr>
        <p:txBody>
          <a:bodyPr spcFirstLastPara="1" wrap="square" lIns="91425" tIns="91425" rIns="0" bIns="91425" anchor="t" anchorCtr="0">
            <a:noAutofit/>
          </a:bodyPr>
          <a:lstStyle>
            <a:lvl1pPr marL="457200" lvl="0" indent="-336550" algn="l">
              <a:lnSpc>
                <a:spcPct val="137142"/>
              </a:lnSpc>
              <a:spcBef>
                <a:spcPts val="800"/>
              </a:spcBef>
              <a:spcAft>
                <a:spcPts val="0"/>
              </a:spcAft>
              <a:buSzPts val="1700"/>
              <a:buChar char="●"/>
              <a:defRPr sz="1050" b="0" cap="none">
                <a:solidFill>
                  <a:schemeClr val="dk1"/>
                </a:solidFill>
                <a:latin typeface="Open Sans SemiBold"/>
                <a:ea typeface="Open Sans SemiBold"/>
                <a:cs typeface="Open Sans SemiBold"/>
                <a:sym typeface="Open Sans SemiBold"/>
              </a:defRPr>
            </a:lvl1pPr>
            <a:lvl2pPr marL="914400" lvl="1" indent="-323850" algn="l">
              <a:lnSpc>
                <a:spcPct val="100000"/>
              </a:lnSpc>
              <a:spcBef>
                <a:spcPts val="400"/>
              </a:spcBef>
              <a:spcAft>
                <a:spcPts val="0"/>
              </a:spcAft>
              <a:buSzPts val="1500"/>
              <a:buChar char="○"/>
              <a:defRPr sz="1050">
                <a:solidFill>
                  <a:schemeClr val="dk1"/>
                </a:solidFill>
                <a:latin typeface="Arial"/>
                <a:ea typeface="Arial"/>
                <a:cs typeface="Arial"/>
                <a:sym typeface="Arial"/>
              </a:defRPr>
            </a:lvl2pPr>
            <a:lvl3pPr marL="1371600" lvl="2" indent="-317500" algn="l">
              <a:lnSpc>
                <a:spcPct val="100000"/>
              </a:lnSpc>
              <a:spcBef>
                <a:spcPts val="400"/>
              </a:spcBef>
              <a:spcAft>
                <a:spcPts val="0"/>
              </a:spcAft>
              <a:buSzPts val="1400"/>
              <a:buChar char="■"/>
              <a:defRPr sz="900">
                <a:solidFill>
                  <a:schemeClr val="dk1"/>
                </a:solidFill>
              </a:defRPr>
            </a:lvl3pPr>
            <a:lvl4pPr marL="1828800" lvl="3" indent="-304800" algn="l">
              <a:lnSpc>
                <a:spcPct val="100000"/>
              </a:lnSpc>
              <a:spcBef>
                <a:spcPts val="400"/>
              </a:spcBef>
              <a:spcAft>
                <a:spcPts val="0"/>
              </a:spcAft>
              <a:buSzPts val="1200"/>
              <a:buChar char="●"/>
              <a:defRPr sz="900">
                <a:solidFill>
                  <a:schemeClr val="dk1"/>
                </a:solidFill>
              </a:defRPr>
            </a:lvl4pPr>
            <a:lvl5pPr marL="2286000" lvl="4" indent="-317500" algn="l">
              <a:lnSpc>
                <a:spcPct val="100000"/>
              </a:lnSpc>
              <a:spcBef>
                <a:spcPts val="400"/>
              </a:spcBef>
              <a:spcAft>
                <a:spcPts val="0"/>
              </a:spcAft>
              <a:buSzPts val="1400"/>
              <a:buChar char="○"/>
              <a:defRPr sz="900">
                <a:solidFill>
                  <a:schemeClr val="dk1"/>
                </a:solidFill>
              </a:defRPr>
            </a:lvl5pPr>
            <a:lvl6pPr marL="2743200" lvl="5" indent="-317500" algn="l">
              <a:lnSpc>
                <a:spcPct val="90000"/>
              </a:lnSpc>
              <a:spcBef>
                <a:spcPts val="400"/>
              </a:spcBef>
              <a:spcAft>
                <a:spcPts val="0"/>
              </a:spcAft>
              <a:buSzPts val="1400"/>
              <a:buChar char="■"/>
              <a:defRPr sz="900">
                <a:solidFill>
                  <a:schemeClr val="dk1"/>
                </a:solidFill>
              </a:defRPr>
            </a:lvl6pPr>
            <a:lvl7pPr marL="3200400" lvl="6" indent="-317500" algn="l">
              <a:lnSpc>
                <a:spcPct val="90000"/>
              </a:lnSpc>
              <a:spcBef>
                <a:spcPts val="400"/>
              </a:spcBef>
              <a:spcAft>
                <a:spcPts val="0"/>
              </a:spcAft>
              <a:buSzPts val="1400"/>
              <a:buChar char="●"/>
              <a:defRPr sz="825">
                <a:solidFill>
                  <a:schemeClr val="dk1"/>
                </a:solidFill>
              </a:defRPr>
            </a:lvl7pPr>
            <a:lvl8pPr marL="3657600" lvl="7" indent="-317500" algn="l">
              <a:lnSpc>
                <a:spcPct val="90000"/>
              </a:lnSpc>
              <a:spcBef>
                <a:spcPts val="400"/>
              </a:spcBef>
              <a:spcAft>
                <a:spcPts val="0"/>
              </a:spcAft>
              <a:buSzPts val="1400"/>
              <a:buChar char="○"/>
              <a:defRPr sz="788">
                <a:solidFill>
                  <a:schemeClr val="dk1"/>
                </a:solidFill>
              </a:defRPr>
            </a:lvl8pPr>
            <a:lvl9pPr marL="4114800" lvl="8" indent="-317500" algn="l">
              <a:lnSpc>
                <a:spcPct val="90000"/>
              </a:lnSpc>
              <a:spcBef>
                <a:spcPts val="400"/>
              </a:spcBef>
              <a:spcAft>
                <a:spcPts val="0"/>
              </a:spcAft>
              <a:buSzPts val="1400"/>
              <a:buChar char="■"/>
              <a:defRPr sz="450">
                <a:solidFill>
                  <a:schemeClr val="dk1"/>
                </a:solidFill>
              </a:defRPr>
            </a:lvl9pPr>
          </a:lstStyle>
          <a:p>
            <a:endParaRPr/>
          </a:p>
        </p:txBody>
      </p:sp>
      <p:sp>
        <p:nvSpPr>
          <p:cNvPr id="32" name="Google Shape;32;p92"/>
          <p:cNvSpPr txBox="1">
            <a:spLocks noGrp="1"/>
          </p:cNvSpPr>
          <p:nvPr>
            <p:ph type="title"/>
          </p:nvPr>
        </p:nvSpPr>
        <p:spPr>
          <a:xfrm>
            <a:off x="381002" y="386864"/>
            <a:ext cx="8005764" cy="385674"/>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24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33" name="Google Shape;33;p92"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34"/>
        <p:cNvGrpSpPr/>
        <p:nvPr/>
      </p:nvGrpSpPr>
      <p:grpSpPr>
        <a:xfrm>
          <a:off x="0" y="0"/>
          <a:ext cx="0" cy="0"/>
          <a:chOff x="0" y="0"/>
          <a:chExt cx="0" cy="0"/>
        </a:xfrm>
      </p:grpSpPr>
      <p:sp>
        <p:nvSpPr>
          <p:cNvPr id="35" name="Google Shape;35;p93"/>
          <p:cNvSpPr txBox="1">
            <a:spLocks noGrp="1"/>
          </p:cNvSpPr>
          <p:nvPr>
            <p:ph type="title"/>
          </p:nvPr>
        </p:nvSpPr>
        <p:spPr>
          <a:xfrm>
            <a:off x="233749" y="179822"/>
            <a:ext cx="8634503" cy="6993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6" name="Google Shape;36;p93"/>
          <p:cNvSpPr txBox="1">
            <a:spLocks noGrp="1"/>
          </p:cNvSpPr>
          <p:nvPr>
            <p:ph type="body" idx="1"/>
          </p:nvPr>
        </p:nvSpPr>
        <p:spPr>
          <a:xfrm>
            <a:off x="233750" y="879125"/>
            <a:ext cx="4367100" cy="39807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800"/>
              </a:spcBef>
              <a:spcAft>
                <a:spcPts val="0"/>
              </a:spcAft>
              <a:buClr>
                <a:srgbClr val="168FDF"/>
              </a:buClr>
              <a:buSzPts val="1800"/>
              <a:buFont typeface="Arial"/>
              <a:buChar char="●"/>
              <a:defRPr sz="18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400"/>
              </a:spcBef>
              <a:spcAft>
                <a:spcPts val="0"/>
              </a:spcAft>
              <a:buClr>
                <a:srgbClr val="168FDF"/>
              </a:buClr>
              <a:buSzPts val="1700"/>
              <a:buFont typeface="Arial"/>
              <a:buChar char="○"/>
              <a:defRPr sz="1700" i="0" u="none" strike="noStrike" cap="none">
                <a:solidFill>
                  <a:srgbClr val="2F2F2F"/>
                </a:solidFill>
                <a:latin typeface="Arial"/>
                <a:ea typeface="Arial"/>
                <a:cs typeface="Arial"/>
                <a:sym typeface="Arial"/>
              </a:defRPr>
            </a:lvl2pPr>
            <a:lvl3pPr marL="1371600" marR="0" lvl="2" indent="-330200" algn="l">
              <a:lnSpc>
                <a:spcPct val="100000"/>
              </a:lnSpc>
              <a:spcBef>
                <a:spcPts val="400"/>
              </a:spcBef>
              <a:spcAft>
                <a:spcPts val="0"/>
              </a:spcAft>
              <a:buClr>
                <a:srgbClr val="168FDF"/>
              </a:buClr>
              <a:buSzPts val="1600"/>
              <a:buFont typeface="Arial"/>
              <a:buChar char="■"/>
              <a:defRPr sz="1600" i="0" u="none" strike="noStrike" cap="none">
                <a:solidFill>
                  <a:srgbClr val="2F2F2F"/>
                </a:solidFill>
                <a:latin typeface="Arial"/>
                <a:ea typeface="Arial"/>
                <a:cs typeface="Arial"/>
                <a:sym typeface="Arial"/>
              </a:defRPr>
            </a:lvl3pPr>
            <a:lvl4pPr marL="1828800" marR="0" lvl="3" indent="-323850" algn="l">
              <a:lnSpc>
                <a:spcPct val="100000"/>
              </a:lnSpc>
              <a:spcBef>
                <a:spcPts val="400"/>
              </a:spcBef>
              <a:spcAft>
                <a:spcPts val="0"/>
              </a:spcAft>
              <a:buClr>
                <a:srgbClr val="168FDF"/>
              </a:buClr>
              <a:buSzPts val="1500"/>
              <a:buFont typeface="Arial"/>
              <a:buChar char="●"/>
              <a:defRPr sz="1500" i="0" u="none" strike="noStrike" cap="none">
                <a:solidFill>
                  <a:srgbClr val="2F2F2F"/>
                </a:solidFill>
                <a:latin typeface="Arial"/>
                <a:ea typeface="Arial"/>
                <a:cs typeface="Arial"/>
                <a:sym typeface="Arial"/>
              </a:defRPr>
            </a:lvl4pPr>
            <a:lvl5pPr marL="2286000" marR="0" lvl="4" indent="-317500" algn="l">
              <a:lnSpc>
                <a:spcPct val="100000"/>
              </a:lnSpc>
              <a:spcBef>
                <a:spcPts val="400"/>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6pPr>
            <a:lvl7pPr marL="3200400" marR="0" lvl="6"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7pPr>
            <a:lvl8pPr marL="3657600" marR="0" lvl="7"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8pPr>
            <a:lvl9pPr marL="4114800" marR="0" lvl="8" indent="-317500" algn="l">
              <a:lnSpc>
                <a:spcPct val="90000"/>
              </a:lnSpc>
              <a:spcBef>
                <a:spcPts val="400"/>
              </a:spcBef>
              <a:spcAft>
                <a:spcPts val="0"/>
              </a:spcAft>
              <a:buClr>
                <a:schemeClr val="dk1"/>
              </a:buClr>
              <a:buSzPts val="1400"/>
              <a:buFont typeface="Arial"/>
              <a:buChar char="■"/>
              <a:defRPr sz="1400" i="0" u="none" strike="noStrike" cap="none">
                <a:solidFill>
                  <a:schemeClr val="dk1"/>
                </a:solidFill>
                <a:latin typeface="Arial"/>
                <a:ea typeface="Arial"/>
                <a:cs typeface="Arial"/>
                <a:sym typeface="Arial"/>
              </a:defRPr>
            </a:lvl9pPr>
          </a:lstStyle>
          <a:p>
            <a:endParaRPr/>
          </a:p>
        </p:txBody>
      </p:sp>
      <p:cxnSp>
        <p:nvCxnSpPr>
          <p:cNvPr id="37" name="Google Shape;37;p93"/>
          <p:cNvCxnSpPr/>
          <p:nvPr/>
        </p:nvCxnSpPr>
        <p:spPr>
          <a:xfrm>
            <a:off x="158225" y="179819"/>
            <a:ext cx="0" cy="4766400"/>
          </a:xfrm>
          <a:prstGeom prst="straightConnector1">
            <a:avLst/>
          </a:prstGeom>
          <a:noFill/>
          <a:ln w="9525" cap="flat" cmpd="sng">
            <a:solidFill>
              <a:srgbClr val="168FDF"/>
            </a:solidFill>
            <a:prstDash val="solid"/>
            <a:miter lim="8000"/>
            <a:headEnd type="none" w="sm" len="sm"/>
            <a:tailEnd type="none" w="sm" len="sm"/>
          </a:ln>
        </p:spPr>
      </p:cxnSp>
      <p:pic>
        <p:nvPicPr>
          <p:cNvPr id="38" name="Google Shape;38;p93" descr="A picture containing text&#10;&#10;Description automatically generated"/>
          <p:cNvPicPr preferRelativeResize="0"/>
          <p:nvPr/>
        </p:nvPicPr>
        <p:blipFill rotWithShape="1">
          <a:blip r:embed="rId2">
            <a:alphaModFix/>
          </a:blip>
          <a:srcRect/>
          <a:stretch/>
        </p:blipFill>
        <p:spPr>
          <a:xfrm>
            <a:off x="7983795" y="4566150"/>
            <a:ext cx="850449" cy="39752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terior image left">
  <p:cSld name="Interior image left">
    <p:spTree>
      <p:nvGrpSpPr>
        <p:cNvPr id="1" name="Shape 39"/>
        <p:cNvGrpSpPr/>
        <p:nvPr/>
      </p:nvGrpSpPr>
      <p:grpSpPr>
        <a:xfrm>
          <a:off x="0" y="0"/>
          <a:ext cx="0" cy="0"/>
          <a:chOff x="0" y="0"/>
          <a:chExt cx="0" cy="0"/>
        </a:xfrm>
      </p:grpSpPr>
      <p:sp>
        <p:nvSpPr>
          <p:cNvPr id="40" name="Google Shape;40;p94"/>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1" name="Google Shape;41;p94"/>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200"/>
              <a:buNone/>
              <a:defRPr sz="2000"/>
            </a:lvl1pPr>
            <a:lvl2pPr lvl="1" algn="ctr">
              <a:lnSpc>
                <a:spcPct val="130000"/>
              </a:lnSpc>
              <a:spcBef>
                <a:spcPts val="0"/>
              </a:spcBef>
              <a:spcAft>
                <a:spcPts val="0"/>
              </a:spcAft>
              <a:buSzPts val="2200"/>
              <a:buNone/>
              <a:defRPr sz="2000"/>
            </a:lvl2pPr>
            <a:lvl3pPr lvl="2" algn="ctr">
              <a:lnSpc>
                <a:spcPct val="130000"/>
              </a:lnSpc>
              <a:spcBef>
                <a:spcPts val="0"/>
              </a:spcBef>
              <a:spcAft>
                <a:spcPts val="0"/>
              </a:spcAft>
              <a:buSzPts val="2200"/>
              <a:buNone/>
              <a:defRPr sz="2000"/>
            </a:lvl3pPr>
            <a:lvl4pPr lvl="3" algn="ctr">
              <a:lnSpc>
                <a:spcPct val="130000"/>
              </a:lnSpc>
              <a:spcBef>
                <a:spcPts val="0"/>
              </a:spcBef>
              <a:spcAft>
                <a:spcPts val="0"/>
              </a:spcAft>
              <a:buSzPts val="2200"/>
              <a:buNone/>
              <a:defRPr sz="2000"/>
            </a:lvl4pPr>
            <a:lvl5pPr lvl="4" algn="ctr">
              <a:lnSpc>
                <a:spcPct val="130000"/>
              </a:lnSpc>
              <a:spcBef>
                <a:spcPts val="0"/>
              </a:spcBef>
              <a:spcAft>
                <a:spcPts val="0"/>
              </a:spcAft>
              <a:buSzPts val="2200"/>
              <a:buNone/>
              <a:defRPr sz="2000"/>
            </a:lvl5pPr>
            <a:lvl6pPr lvl="5" algn="ctr">
              <a:lnSpc>
                <a:spcPct val="130000"/>
              </a:lnSpc>
              <a:spcBef>
                <a:spcPts val="0"/>
              </a:spcBef>
              <a:spcAft>
                <a:spcPts val="0"/>
              </a:spcAft>
              <a:buSzPts val="2200"/>
              <a:buNone/>
              <a:defRPr sz="2000"/>
            </a:lvl6pPr>
            <a:lvl7pPr lvl="6" algn="ctr">
              <a:lnSpc>
                <a:spcPct val="130000"/>
              </a:lnSpc>
              <a:spcBef>
                <a:spcPts val="0"/>
              </a:spcBef>
              <a:spcAft>
                <a:spcPts val="0"/>
              </a:spcAft>
              <a:buSzPts val="2200"/>
              <a:buNone/>
              <a:defRPr sz="2000"/>
            </a:lvl7pPr>
            <a:lvl8pPr lvl="7" algn="ctr">
              <a:lnSpc>
                <a:spcPct val="130000"/>
              </a:lnSpc>
              <a:spcBef>
                <a:spcPts val="0"/>
              </a:spcBef>
              <a:spcAft>
                <a:spcPts val="0"/>
              </a:spcAft>
              <a:buSzPts val="2200"/>
              <a:buNone/>
              <a:defRPr sz="2000"/>
            </a:lvl8pPr>
            <a:lvl9pPr lvl="8" algn="ctr">
              <a:lnSpc>
                <a:spcPct val="130000"/>
              </a:lnSpc>
              <a:spcBef>
                <a:spcPts val="0"/>
              </a:spcBef>
              <a:spcAft>
                <a:spcPts val="0"/>
              </a:spcAft>
              <a:buSzPts val="2200"/>
              <a:buNone/>
              <a:defRPr sz="2000"/>
            </a:lvl9pPr>
          </a:lstStyle>
          <a:p>
            <a:endParaRPr/>
          </a:p>
        </p:txBody>
      </p:sp>
      <p:sp>
        <p:nvSpPr>
          <p:cNvPr id="42" name="Google Shape;42;p94"/>
          <p:cNvSpPr txBox="1">
            <a:spLocks noGrp="1"/>
          </p:cNvSpPr>
          <p:nvPr>
            <p:ph type="sldNum" idx="12"/>
          </p:nvPr>
        </p:nvSpPr>
        <p:spPr>
          <a:xfrm>
            <a:off x="61481" y="46271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43" name="Google Shape;43;p94"/>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700"/>
              <a:buNone/>
              <a:defRPr sz="1400">
                <a:solidFill>
                  <a:schemeClr val="accent1"/>
                </a:solidFill>
              </a:defRPr>
            </a:lvl1pPr>
            <a:lvl2pPr lvl="1" algn="ctr">
              <a:lnSpc>
                <a:spcPct val="100000"/>
              </a:lnSpc>
              <a:spcBef>
                <a:spcPts val="400"/>
              </a:spcBef>
              <a:spcAft>
                <a:spcPts val="0"/>
              </a:spcAft>
              <a:buSzPts val="1500"/>
              <a:buNone/>
              <a:defRPr sz="1400">
                <a:solidFill>
                  <a:schemeClr val="accent1"/>
                </a:solidFill>
              </a:defRPr>
            </a:lvl2pPr>
            <a:lvl3pPr lvl="2" algn="ctr">
              <a:lnSpc>
                <a:spcPct val="100000"/>
              </a:lnSpc>
              <a:spcBef>
                <a:spcPts val="400"/>
              </a:spcBef>
              <a:spcAft>
                <a:spcPts val="0"/>
              </a:spcAft>
              <a:buSzPts val="1400"/>
              <a:buNone/>
              <a:defRPr sz="1400">
                <a:solidFill>
                  <a:schemeClr val="accent1"/>
                </a:solidFill>
              </a:defRPr>
            </a:lvl3pPr>
            <a:lvl4pPr lvl="3" algn="ctr">
              <a:lnSpc>
                <a:spcPct val="100000"/>
              </a:lnSpc>
              <a:spcBef>
                <a:spcPts val="400"/>
              </a:spcBef>
              <a:spcAft>
                <a:spcPts val="0"/>
              </a:spcAft>
              <a:buSzPts val="1200"/>
              <a:buNone/>
              <a:defRPr sz="1400">
                <a:solidFill>
                  <a:schemeClr val="accent1"/>
                </a:solidFill>
              </a:defRPr>
            </a:lvl4pPr>
            <a:lvl5pPr lvl="4" algn="ctr">
              <a:lnSpc>
                <a:spcPct val="100000"/>
              </a:lnSpc>
              <a:spcBef>
                <a:spcPts val="400"/>
              </a:spcBef>
              <a:spcAft>
                <a:spcPts val="0"/>
              </a:spcAft>
              <a:buSzPts val="1400"/>
              <a:buNone/>
              <a:defRPr sz="1400">
                <a:solidFill>
                  <a:schemeClr val="accent1"/>
                </a:solidFill>
              </a:defRPr>
            </a:lvl5pPr>
            <a:lvl6pPr lvl="5" algn="ctr">
              <a:lnSpc>
                <a:spcPct val="90000"/>
              </a:lnSpc>
              <a:spcBef>
                <a:spcPts val="400"/>
              </a:spcBef>
              <a:spcAft>
                <a:spcPts val="0"/>
              </a:spcAft>
              <a:buSzPts val="1400"/>
              <a:buNone/>
              <a:defRPr sz="1400">
                <a:solidFill>
                  <a:schemeClr val="accent1"/>
                </a:solidFill>
              </a:defRPr>
            </a:lvl6pPr>
            <a:lvl7pPr lvl="6" algn="ctr">
              <a:lnSpc>
                <a:spcPct val="90000"/>
              </a:lnSpc>
              <a:spcBef>
                <a:spcPts val="400"/>
              </a:spcBef>
              <a:spcAft>
                <a:spcPts val="0"/>
              </a:spcAft>
              <a:buSzPts val="1400"/>
              <a:buNone/>
              <a:defRPr sz="1400">
                <a:solidFill>
                  <a:schemeClr val="accent1"/>
                </a:solidFill>
              </a:defRPr>
            </a:lvl7pPr>
            <a:lvl8pPr lvl="7" algn="ctr">
              <a:lnSpc>
                <a:spcPct val="90000"/>
              </a:lnSpc>
              <a:spcBef>
                <a:spcPts val="400"/>
              </a:spcBef>
              <a:spcAft>
                <a:spcPts val="0"/>
              </a:spcAft>
              <a:buSzPts val="1400"/>
              <a:buNone/>
              <a:defRPr sz="1400">
                <a:solidFill>
                  <a:schemeClr val="accent1"/>
                </a:solidFill>
              </a:defRPr>
            </a:lvl8pPr>
            <a:lvl9pPr lvl="8" algn="ctr">
              <a:lnSpc>
                <a:spcPct val="90000"/>
              </a:lnSpc>
              <a:spcBef>
                <a:spcPts val="400"/>
              </a:spcBef>
              <a:spcAft>
                <a:spcPts val="400"/>
              </a:spcAft>
              <a:buSzPts val="1400"/>
              <a:buNone/>
              <a:defRPr sz="1400">
                <a:solidFill>
                  <a:schemeClr val="accent1"/>
                </a:solidFill>
              </a:defRPr>
            </a:lvl9pPr>
          </a:lstStyle>
          <a:p>
            <a:endParaRPr/>
          </a:p>
        </p:txBody>
      </p:sp>
      <p:sp>
        <p:nvSpPr>
          <p:cNvPr id="44" name="Google Shape;44;p94"/>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700"/>
              <a:buNone/>
              <a:defRPr sz="600">
                <a:solidFill>
                  <a:schemeClr val="dk1"/>
                </a:solidFill>
              </a:defRPr>
            </a:lvl1pPr>
            <a:lvl2pPr lvl="1" algn="l">
              <a:lnSpc>
                <a:spcPct val="115000"/>
              </a:lnSpc>
              <a:spcBef>
                <a:spcPts val="0"/>
              </a:spcBef>
              <a:spcAft>
                <a:spcPts val="0"/>
              </a:spcAft>
              <a:buSzPts val="1500"/>
              <a:buNone/>
              <a:defRPr sz="600">
                <a:solidFill>
                  <a:schemeClr val="dk1"/>
                </a:solidFill>
              </a:defRPr>
            </a:lvl2pPr>
            <a:lvl3pPr lvl="2" algn="l">
              <a:lnSpc>
                <a:spcPct val="115000"/>
              </a:lnSpc>
              <a:spcBef>
                <a:spcPts val="0"/>
              </a:spcBef>
              <a:spcAft>
                <a:spcPts val="0"/>
              </a:spcAft>
              <a:buSzPts val="1400"/>
              <a:buNone/>
              <a:defRPr sz="600">
                <a:solidFill>
                  <a:schemeClr val="dk1"/>
                </a:solidFill>
              </a:defRPr>
            </a:lvl3pPr>
            <a:lvl4pPr lvl="3" algn="l">
              <a:lnSpc>
                <a:spcPct val="115000"/>
              </a:lnSpc>
              <a:spcBef>
                <a:spcPts val="0"/>
              </a:spcBef>
              <a:spcAft>
                <a:spcPts val="0"/>
              </a:spcAft>
              <a:buSzPts val="1200"/>
              <a:buNone/>
              <a:defRPr sz="600">
                <a:solidFill>
                  <a:schemeClr val="dk1"/>
                </a:solidFill>
              </a:defRPr>
            </a:lvl4pPr>
            <a:lvl5pPr lvl="4" algn="l">
              <a:lnSpc>
                <a:spcPct val="115000"/>
              </a:lnSpc>
              <a:spcBef>
                <a:spcPts val="0"/>
              </a:spcBef>
              <a:spcAft>
                <a:spcPts val="0"/>
              </a:spcAft>
              <a:buSzPts val="1400"/>
              <a:buNone/>
              <a:defRPr sz="600">
                <a:solidFill>
                  <a:schemeClr val="dk1"/>
                </a:solidFill>
              </a:defRPr>
            </a:lvl5pPr>
            <a:lvl6pPr lvl="5" algn="l">
              <a:lnSpc>
                <a:spcPct val="115000"/>
              </a:lnSpc>
              <a:spcBef>
                <a:spcPts val="0"/>
              </a:spcBef>
              <a:spcAft>
                <a:spcPts val="0"/>
              </a:spcAft>
              <a:buSzPts val="1400"/>
              <a:buNone/>
              <a:defRPr sz="600">
                <a:solidFill>
                  <a:schemeClr val="dk1"/>
                </a:solidFill>
              </a:defRPr>
            </a:lvl6pPr>
            <a:lvl7pPr lvl="6" algn="l">
              <a:lnSpc>
                <a:spcPct val="115000"/>
              </a:lnSpc>
              <a:spcBef>
                <a:spcPts val="0"/>
              </a:spcBef>
              <a:spcAft>
                <a:spcPts val="0"/>
              </a:spcAft>
              <a:buSzPts val="1400"/>
              <a:buNone/>
              <a:defRPr sz="600">
                <a:solidFill>
                  <a:schemeClr val="dk1"/>
                </a:solidFill>
              </a:defRPr>
            </a:lvl7pPr>
            <a:lvl8pPr lvl="7" algn="l">
              <a:lnSpc>
                <a:spcPct val="115000"/>
              </a:lnSpc>
              <a:spcBef>
                <a:spcPts val="0"/>
              </a:spcBef>
              <a:spcAft>
                <a:spcPts val="0"/>
              </a:spcAft>
              <a:buSzPts val="1400"/>
              <a:buNone/>
              <a:defRPr sz="600">
                <a:solidFill>
                  <a:schemeClr val="dk1"/>
                </a:solidFill>
              </a:defRPr>
            </a:lvl8pPr>
            <a:lvl9pPr lvl="8" algn="l">
              <a:lnSpc>
                <a:spcPct val="115000"/>
              </a:lnSpc>
              <a:spcBef>
                <a:spcPts val="0"/>
              </a:spcBef>
              <a:spcAft>
                <a:spcPts val="0"/>
              </a:spcAft>
              <a:buSzPts val="1400"/>
              <a:buNone/>
              <a:defRPr sz="600">
                <a:solidFill>
                  <a:schemeClr val="dk1"/>
                </a:solidFill>
              </a:defRPr>
            </a:lvl9pPr>
          </a:lstStyle>
          <a:p>
            <a:endParaRPr/>
          </a:p>
        </p:txBody>
      </p:sp>
      <p:sp>
        <p:nvSpPr>
          <p:cNvPr id="45" name="Google Shape;45;p94"/>
          <p:cNvSpPr txBox="1">
            <a:spLocks noGrp="1"/>
          </p:cNvSpPr>
          <p:nvPr>
            <p:ph type="subTitle" idx="4"/>
          </p:nvPr>
        </p:nvSpPr>
        <p:spPr>
          <a:xfrm>
            <a:off x="4246556" y="1904438"/>
            <a:ext cx="4114800" cy="2376600"/>
          </a:xfrm>
          <a:prstGeom prst="rect">
            <a:avLst/>
          </a:prstGeom>
          <a:noFill/>
          <a:ln>
            <a:noFill/>
          </a:ln>
        </p:spPr>
        <p:txBody>
          <a:bodyPr spcFirstLastPara="1" wrap="square" lIns="0" tIns="0" rIns="0" bIns="0" anchor="t" anchorCtr="0">
            <a:noAutofit/>
          </a:bodyPr>
          <a:lstStyle>
            <a:lvl1pPr lvl="0" algn="l">
              <a:lnSpc>
                <a:spcPct val="113000"/>
              </a:lnSpc>
              <a:spcBef>
                <a:spcPts val="0"/>
              </a:spcBef>
              <a:spcAft>
                <a:spcPts val="0"/>
              </a:spcAft>
              <a:buSzPts val="1700"/>
              <a:buNone/>
              <a:defRPr/>
            </a:lvl1pPr>
            <a:lvl2pPr lvl="1" algn="l">
              <a:lnSpc>
                <a:spcPct val="113000"/>
              </a:lnSpc>
              <a:spcBef>
                <a:spcPts val="1500"/>
              </a:spcBef>
              <a:spcAft>
                <a:spcPts val="0"/>
              </a:spcAft>
              <a:buSzPts val="1500"/>
              <a:buNone/>
              <a:defRPr/>
            </a:lvl2pPr>
            <a:lvl3pPr lvl="2" algn="l">
              <a:lnSpc>
                <a:spcPct val="113000"/>
              </a:lnSpc>
              <a:spcBef>
                <a:spcPts val="1500"/>
              </a:spcBef>
              <a:spcAft>
                <a:spcPts val="0"/>
              </a:spcAft>
              <a:buSzPts val="1400"/>
              <a:buNone/>
              <a:defRPr/>
            </a:lvl3pPr>
            <a:lvl4pPr lvl="3" algn="l">
              <a:lnSpc>
                <a:spcPct val="113000"/>
              </a:lnSpc>
              <a:spcBef>
                <a:spcPts val="1500"/>
              </a:spcBef>
              <a:spcAft>
                <a:spcPts val="0"/>
              </a:spcAft>
              <a:buSzPts val="1200"/>
              <a:buNone/>
              <a:defRPr/>
            </a:lvl4pPr>
            <a:lvl5pPr lvl="4" algn="l">
              <a:lnSpc>
                <a:spcPct val="113000"/>
              </a:lnSpc>
              <a:spcBef>
                <a:spcPts val="1500"/>
              </a:spcBef>
              <a:spcAft>
                <a:spcPts val="0"/>
              </a:spcAft>
              <a:buSzPts val="1400"/>
              <a:buNone/>
              <a:defRPr/>
            </a:lvl5pPr>
            <a:lvl6pPr lvl="5" algn="l">
              <a:lnSpc>
                <a:spcPct val="113000"/>
              </a:lnSpc>
              <a:spcBef>
                <a:spcPts val="1500"/>
              </a:spcBef>
              <a:spcAft>
                <a:spcPts val="0"/>
              </a:spcAft>
              <a:buSzPts val="1400"/>
              <a:buNone/>
              <a:defRPr/>
            </a:lvl6pPr>
            <a:lvl7pPr lvl="6" algn="l">
              <a:lnSpc>
                <a:spcPct val="113000"/>
              </a:lnSpc>
              <a:spcBef>
                <a:spcPts val="1500"/>
              </a:spcBef>
              <a:spcAft>
                <a:spcPts val="0"/>
              </a:spcAft>
              <a:buSzPts val="1400"/>
              <a:buNone/>
              <a:defRPr/>
            </a:lvl7pPr>
            <a:lvl8pPr lvl="7" algn="l">
              <a:lnSpc>
                <a:spcPct val="113000"/>
              </a:lnSpc>
              <a:spcBef>
                <a:spcPts val="1500"/>
              </a:spcBef>
              <a:spcAft>
                <a:spcPts val="0"/>
              </a:spcAft>
              <a:buSzPts val="1400"/>
              <a:buNone/>
              <a:defRPr/>
            </a:lvl8pPr>
            <a:lvl9pPr lvl="8" algn="l">
              <a:lnSpc>
                <a:spcPct val="113000"/>
              </a:lnSpc>
              <a:spcBef>
                <a:spcPts val="1500"/>
              </a:spcBef>
              <a:spcAft>
                <a:spcPts val="15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terior title">
  <p:cSld name="Interior title">
    <p:spTree>
      <p:nvGrpSpPr>
        <p:cNvPr id="1" name="Shape 46"/>
        <p:cNvGrpSpPr/>
        <p:nvPr/>
      </p:nvGrpSpPr>
      <p:grpSpPr>
        <a:xfrm>
          <a:off x="0" y="0"/>
          <a:ext cx="0" cy="0"/>
          <a:chOff x="0" y="0"/>
          <a:chExt cx="0" cy="0"/>
        </a:xfrm>
      </p:grpSpPr>
      <p:sp>
        <p:nvSpPr>
          <p:cNvPr id="47" name="Google Shape;47;p95"/>
          <p:cNvSpPr txBox="1">
            <a:spLocks noGrp="1"/>
          </p:cNvSpPr>
          <p:nvPr>
            <p:ph type="subTitle" idx="1"/>
          </p:nvPr>
        </p:nvSpPr>
        <p:spPr>
          <a:xfrm>
            <a:off x="335831" y="41580"/>
            <a:ext cx="3861600" cy="6123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a:endParaRPr/>
          </a:p>
        </p:txBody>
      </p:sp>
      <p:sp>
        <p:nvSpPr>
          <p:cNvPr id="48" name="Google Shape;48;p95"/>
          <p:cNvSpPr txBox="1">
            <a:spLocks noGrp="1"/>
          </p:cNvSpPr>
          <p:nvPr>
            <p:ph type="title"/>
          </p:nvPr>
        </p:nvSpPr>
        <p:spPr>
          <a:xfrm>
            <a:off x="663788" y="653813"/>
            <a:ext cx="7816500" cy="414900"/>
          </a:xfrm>
          <a:prstGeom prst="rect">
            <a:avLst/>
          </a:prstGeom>
          <a:noFill/>
          <a:ln>
            <a:noFill/>
          </a:ln>
        </p:spPr>
        <p:txBody>
          <a:bodyPr spcFirstLastPara="1" wrap="square" lIns="0" tIns="0" rIns="0" bIns="0" anchor="t" anchorCtr="0">
            <a:noAutofit/>
          </a:bodyPr>
          <a:lstStyle>
            <a:lvl1pPr lvl="0" algn="ctr">
              <a:lnSpc>
                <a:spcPct val="130000"/>
              </a:lnSpc>
              <a:spcBef>
                <a:spcPts val="0"/>
              </a:spcBef>
              <a:spcAft>
                <a:spcPts val="0"/>
              </a:spcAft>
              <a:buSzPts val="2200"/>
              <a:buNone/>
              <a:defRPr sz="2000"/>
            </a:lvl1pPr>
            <a:lvl2pPr lvl="1" algn="ctr">
              <a:lnSpc>
                <a:spcPct val="130000"/>
              </a:lnSpc>
              <a:spcBef>
                <a:spcPts val="0"/>
              </a:spcBef>
              <a:spcAft>
                <a:spcPts val="0"/>
              </a:spcAft>
              <a:buSzPts val="2200"/>
              <a:buNone/>
              <a:defRPr sz="2000"/>
            </a:lvl2pPr>
            <a:lvl3pPr lvl="2" algn="ctr">
              <a:lnSpc>
                <a:spcPct val="130000"/>
              </a:lnSpc>
              <a:spcBef>
                <a:spcPts val="0"/>
              </a:spcBef>
              <a:spcAft>
                <a:spcPts val="0"/>
              </a:spcAft>
              <a:buSzPts val="2200"/>
              <a:buNone/>
              <a:defRPr sz="2000"/>
            </a:lvl3pPr>
            <a:lvl4pPr lvl="3" algn="ctr">
              <a:lnSpc>
                <a:spcPct val="130000"/>
              </a:lnSpc>
              <a:spcBef>
                <a:spcPts val="0"/>
              </a:spcBef>
              <a:spcAft>
                <a:spcPts val="0"/>
              </a:spcAft>
              <a:buSzPts val="2200"/>
              <a:buNone/>
              <a:defRPr sz="2000"/>
            </a:lvl4pPr>
            <a:lvl5pPr lvl="4" algn="ctr">
              <a:lnSpc>
                <a:spcPct val="130000"/>
              </a:lnSpc>
              <a:spcBef>
                <a:spcPts val="0"/>
              </a:spcBef>
              <a:spcAft>
                <a:spcPts val="0"/>
              </a:spcAft>
              <a:buSzPts val="2200"/>
              <a:buNone/>
              <a:defRPr sz="2000"/>
            </a:lvl5pPr>
            <a:lvl6pPr lvl="5" algn="ctr">
              <a:lnSpc>
                <a:spcPct val="130000"/>
              </a:lnSpc>
              <a:spcBef>
                <a:spcPts val="0"/>
              </a:spcBef>
              <a:spcAft>
                <a:spcPts val="0"/>
              </a:spcAft>
              <a:buSzPts val="2200"/>
              <a:buNone/>
              <a:defRPr sz="2000"/>
            </a:lvl6pPr>
            <a:lvl7pPr lvl="6" algn="ctr">
              <a:lnSpc>
                <a:spcPct val="130000"/>
              </a:lnSpc>
              <a:spcBef>
                <a:spcPts val="0"/>
              </a:spcBef>
              <a:spcAft>
                <a:spcPts val="0"/>
              </a:spcAft>
              <a:buSzPts val="2200"/>
              <a:buNone/>
              <a:defRPr sz="2000"/>
            </a:lvl7pPr>
            <a:lvl8pPr lvl="7" algn="ctr">
              <a:lnSpc>
                <a:spcPct val="130000"/>
              </a:lnSpc>
              <a:spcBef>
                <a:spcPts val="0"/>
              </a:spcBef>
              <a:spcAft>
                <a:spcPts val="0"/>
              </a:spcAft>
              <a:buSzPts val="2200"/>
              <a:buNone/>
              <a:defRPr sz="2000"/>
            </a:lvl8pPr>
            <a:lvl9pPr lvl="8" algn="ctr">
              <a:lnSpc>
                <a:spcPct val="130000"/>
              </a:lnSpc>
              <a:spcBef>
                <a:spcPts val="0"/>
              </a:spcBef>
              <a:spcAft>
                <a:spcPts val="0"/>
              </a:spcAft>
              <a:buSzPts val="2200"/>
              <a:buNone/>
              <a:defRPr sz="2000"/>
            </a:lvl9pPr>
          </a:lstStyle>
          <a:p>
            <a:endParaRPr/>
          </a:p>
        </p:txBody>
      </p:sp>
      <p:sp>
        <p:nvSpPr>
          <p:cNvPr id="49" name="Google Shape;49;p95"/>
          <p:cNvSpPr txBox="1">
            <a:spLocks noGrp="1"/>
          </p:cNvSpPr>
          <p:nvPr>
            <p:ph type="sldNum" idx="12"/>
          </p:nvPr>
        </p:nvSpPr>
        <p:spPr>
          <a:xfrm>
            <a:off x="61481" y="4779567"/>
            <a:ext cx="548700" cy="107700"/>
          </a:xfrm>
          <a:prstGeom prst="rect">
            <a:avLst/>
          </a:prstGeom>
          <a:noFill/>
          <a:ln>
            <a:noFill/>
          </a:ln>
        </p:spPr>
        <p:txBody>
          <a:bodyPr spcFirstLastPara="1" wrap="square" lIns="0" tIns="0" rIns="0" bIns="0" anchor="b" anchorCtr="0">
            <a:noAutofit/>
          </a:bodyPr>
          <a:lstStyle>
            <a:lvl1pPr marL="0" marR="0" lvl="0"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1pPr>
            <a:lvl2pPr marL="0" marR="0" lvl="1"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2pPr>
            <a:lvl3pPr marL="0" marR="0" lvl="2"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3pPr>
            <a:lvl4pPr marL="0" marR="0" lvl="3"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4pPr>
            <a:lvl5pPr marL="0" marR="0" lvl="4"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5pPr>
            <a:lvl6pPr marL="0" marR="0" lvl="5"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6pPr>
            <a:lvl7pPr marL="0" marR="0" lvl="6"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7pPr>
            <a:lvl8pPr marL="0" marR="0" lvl="7"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8pPr>
            <a:lvl9pPr marL="0" marR="0" lvl="8" indent="0" algn="ctr" rtl="0">
              <a:lnSpc>
                <a:spcPct val="100000"/>
              </a:lnSpc>
              <a:spcBef>
                <a:spcPts val="0"/>
              </a:spcBef>
              <a:spcAft>
                <a:spcPts val="0"/>
              </a:spcAft>
              <a:buClr>
                <a:srgbClr val="000000"/>
              </a:buClr>
              <a:buSzPts val="600"/>
              <a:buFont typeface="Arial"/>
              <a:buNone/>
              <a:defRPr sz="600" b="0" i="0" u="none" strike="noStrike" cap="none">
                <a:solidFill>
                  <a:srgbClr val="000000"/>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50" name="Google Shape;50;p95"/>
          <p:cNvSpPr txBox="1">
            <a:spLocks noGrp="1"/>
          </p:cNvSpPr>
          <p:nvPr>
            <p:ph type="subTitle" idx="2"/>
          </p:nvPr>
        </p:nvSpPr>
        <p:spPr>
          <a:xfrm>
            <a:off x="663844" y="1068713"/>
            <a:ext cx="7816500" cy="529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700"/>
              <a:buNone/>
              <a:defRPr sz="1400">
                <a:solidFill>
                  <a:schemeClr val="accent1"/>
                </a:solidFill>
              </a:defRPr>
            </a:lvl1pPr>
            <a:lvl2pPr lvl="1" algn="ctr">
              <a:lnSpc>
                <a:spcPct val="100000"/>
              </a:lnSpc>
              <a:spcBef>
                <a:spcPts val="400"/>
              </a:spcBef>
              <a:spcAft>
                <a:spcPts val="0"/>
              </a:spcAft>
              <a:buSzPts val="1500"/>
              <a:buNone/>
              <a:defRPr sz="1400">
                <a:solidFill>
                  <a:schemeClr val="accent1"/>
                </a:solidFill>
              </a:defRPr>
            </a:lvl2pPr>
            <a:lvl3pPr lvl="2" algn="ctr">
              <a:lnSpc>
                <a:spcPct val="100000"/>
              </a:lnSpc>
              <a:spcBef>
                <a:spcPts val="400"/>
              </a:spcBef>
              <a:spcAft>
                <a:spcPts val="0"/>
              </a:spcAft>
              <a:buSzPts val="1400"/>
              <a:buNone/>
              <a:defRPr sz="1400">
                <a:solidFill>
                  <a:schemeClr val="accent1"/>
                </a:solidFill>
              </a:defRPr>
            </a:lvl3pPr>
            <a:lvl4pPr lvl="3" algn="ctr">
              <a:lnSpc>
                <a:spcPct val="100000"/>
              </a:lnSpc>
              <a:spcBef>
                <a:spcPts val="400"/>
              </a:spcBef>
              <a:spcAft>
                <a:spcPts val="0"/>
              </a:spcAft>
              <a:buSzPts val="1200"/>
              <a:buNone/>
              <a:defRPr sz="1400">
                <a:solidFill>
                  <a:schemeClr val="accent1"/>
                </a:solidFill>
              </a:defRPr>
            </a:lvl4pPr>
            <a:lvl5pPr lvl="4" algn="ctr">
              <a:lnSpc>
                <a:spcPct val="100000"/>
              </a:lnSpc>
              <a:spcBef>
                <a:spcPts val="400"/>
              </a:spcBef>
              <a:spcAft>
                <a:spcPts val="0"/>
              </a:spcAft>
              <a:buSzPts val="1400"/>
              <a:buNone/>
              <a:defRPr sz="1400">
                <a:solidFill>
                  <a:schemeClr val="accent1"/>
                </a:solidFill>
              </a:defRPr>
            </a:lvl5pPr>
            <a:lvl6pPr lvl="5" algn="ctr">
              <a:lnSpc>
                <a:spcPct val="90000"/>
              </a:lnSpc>
              <a:spcBef>
                <a:spcPts val="400"/>
              </a:spcBef>
              <a:spcAft>
                <a:spcPts val="0"/>
              </a:spcAft>
              <a:buSzPts val="1400"/>
              <a:buNone/>
              <a:defRPr sz="1400">
                <a:solidFill>
                  <a:schemeClr val="accent1"/>
                </a:solidFill>
              </a:defRPr>
            </a:lvl6pPr>
            <a:lvl7pPr lvl="6" algn="ctr">
              <a:lnSpc>
                <a:spcPct val="90000"/>
              </a:lnSpc>
              <a:spcBef>
                <a:spcPts val="400"/>
              </a:spcBef>
              <a:spcAft>
                <a:spcPts val="0"/>
              </a:spcAft>
              <a:buSzPts val="1400"/>
              <a:buNone/>
              <a:defRPr sz="1400">
                <a:solidFill>
                  <a:schemeClr val="accent1"/>
                </a:solidFill>
              </a:defRPr>
            </a:lvl7pPr>
            <a:lvl8pPr lvl="7" algn="ctr">
              <a:lnSpc>
                <a:spcPct val="90000"/>
              </a:lnSpc>
              <a:spcBef>
                <a:spcPts val="400"/>
              </a:spcBef>
              <a:spcAft>
                <a:spcPts val="0"/>
              </a:spcAft>
              <a:buSzPts val="1400"/>
              <a:buNone/>
              <a:defRPr sz="1400">
                <a:solidFill>
                  <a:schemeClr val="accent1"/>
                </a:solidFill>
              </a:defRPr>
            </a:lvl8pPr>
            <a:lvl9pPr lvl="8" algn="ctr">
              <a:lnSpc>
                <a:spcPct val="90000"/>
              </a:lnSpc>
              <a:spcBef>
                <a:spcPts val="400"/>
              </a:spcBef>
              <a:spcAft>
                <a:spcPts val="400"/>
              </a:spcAft>
              <a:buSzPts val="1400"/>
              <a:buNone/>
              <a:defRPr sz="1400">
                <a:solidFill>
                  <a:schemeClr val="accent1"/>
                </a:solidFill>
              </a:defRPr>
            </a:lvl9pPr>
          </a:lstStyle>
          <a:p>
            <a:endParaRPr/>
          </a:p>
        </p:txBody>
      </p:sp>
      <p:sp>
        <p:nvSpPr>
          <p:cNvPr id="51" name="Google Shape;51;p95"/>
          <p:cNvSpPr txBox="1">
            <a:spLocks noGrp="1"/>
          </p:cNvSpPr>
          <p:nvPr>
            <p:ph type="subTitle" idx="3"/>
          </p:nvPr>
        </p:nvSpPr>
        <p:spPr>
          <a:xfrm>
            <a:off x="663788" y="4627163"/>
            <a:ext cx="6001800" cy="4197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1700"/>
              <a:buNone/>
              <a:defRPr sz="600">
                <a:solidFill>
                  <a:schemeClr val="dk1"/>
                </a:solidFill>
              </a:defRPr>
            </a:lvl1pPr>
            <a:lvl2pPr lvl="1" algn="l">
              <a:lnSpc>
                <a:spcPct val="115000"/>
              </a:lnSpc>
              <a:spcBef>
                <a:spcPts val="0"/>
              </a:spcBef>
              <a:spcAft>
                <a:spcPts val="0"/>
              </a:spcAft>
              <a:buSzPts val="1500"/>
              <a:buNone/>
              <a:defRPr sz="600">
                <a:solidFill>
                  <a:schemeClr val="dk1"/>
                </a:solidFill>
              </a:defRPr>
            </a:lvl2pPr>
            <a:lvl3pPr lvl="2" algn="l">
              <a:lnSpc>
                <a:spcPct val="115000"/>
              </a:lnSpc>
              <a:spcBef>
                <a:spcPts val="0"/>
              </a:spcBef>
              <a:spcAft>
                <a:spcPts val="0"/>
              </a:spcAft>
              <a:buSzPts val="1400"/>
              <a:buNone/>
              <a:defRPr sz="600">
                <a:solidFill>
                  <a:schemeClr val="dk1"/>
                </a:solidFill>
              </a:defRPr>
            </a:lvl3pPr>
            <a:lvl4pPr lvl="3" algn="l">
              <a:lnSpc>
                <a:spcPct val="115000"/>
              </a:lnSpc>
              <a:spcBef>
                <a:spcPts val="0"/>
              </a:spcBef>
              <a:spcAft>
                <a:spcPts val="0"/>
              </a:spcAft>
              <a:buSzPts val="1200"/>
              <a:buNone/>
              <a:defRPr sz="600">
                <a:solidFill>
                  <a:schemeClr val="dk1"/>
                </a:solidFill>
              </a:defRPr>
            </a:lvl4pPr>
            <a:lvl5pPr lvl="4" algn="l">
              <a:lnSpc>
                <a:spcPct val="115000"/>
              </a:lnSpc>
              <a:spcBef>
                <a:spcPts val="0"/>
              </a:spcBef>
              <a:spcAft>
                <a:spcPts val="0"/>
              </a:spcAft>
              <a:buSzPts val="1400"/>
              <a:buNone/>
              <a:defRPr sz="600">
                <a:solidFill>
                  <a:schemeClr val="dk1"/>
                </a:solidFill>
              </a:defRPr>
            </a:lvl5pPr>
            <a:lvl6pPr lvl="5" algn="l">
              <a:lnSpc>
                <a:spcPct val="115000"/>
              </a:lnSpc>
              <a:spcBef>
                <a:spcPts val="0"/>
              </a:spcBef>
              <a:spcAft>
                <a:spcPts val="0"/>
              </a:spcAft>
              <a:buSzPts val="1400"/>
              <a:buNone/>
              <a:defRPr sz="600">
                <a:solidFill>
                  <a:schemeClr val="dk1"/>
                </a:solidFill>
              </a:defRPr>
            </a:lvl6pPr>
            <a:lvl7pPr lvl="6" algn="l">
              <a:lnSpc>
                <a:spcPct val="115000"/>
              </a:lnSpc>
              <a:spcBef>
                <a:spcPts val="0"/>
              </a:spcBef>
              <a:spcAft>
                <a:spcPts val="0"/>
              </a:spcAft>
              <a:buSzPts val="1400"/>
              <a:buNone/>
              <a:defRPr sz="600">
                <a:solidFill>
                  <a:schemeClr val="dk1"/>
                </a:solidFill>
              </a:defRPr>
            </a:lvl7pPr>
            <a:lvl8pPr lvl="7" algn="l">
              <a:lnSpc>
                <a:spcPct val="115000"/>
              </a:lnSpc>
              <a:spcBef>
                <a:spcPts val="0"/>
              </a:spcBef>
              <a:spcAft>
                <a:spcPts val="0"/>
              </a:spcAft>
              <a:buSzPts val="1400"/>
              <a:buNone/>
              <a:defRPr sz="600">
                <a:solidFill>
                  <a:schemeClr val="dk1"/>
                </a:solidFill>
              </a:defRPr>
            </a:lvl8pPr>
            <a:lvl9pPr lvl="8" algn="l">
              <a:lnSpc>
                <a:spcPct val="115000"/>
              </a:lnSpc>
              <a:spcBef>
                <a:spcPts val="0"/>
              </a:spcBef>
              <a:spcAft>
                <a:spcPts val="0"/>
              </a:spcAft>
              <a:buSzPts val="1400"/>
              <a:buNone/>
              <a:defRPr sz="6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1"/>
          <p:cNvSpPr txBox="1">
            <a:spLocks noGrp="1"/>
          </p:cNvSpPr>
          <p:nvPr>
            <p:ph type="title"/>
          </p:nvPr>
        </p:nvSpPr>
        <p:spPr>
          <a:xfrm>
            <a:off x="468620" y="273844"/>
            <a:ext cx="8046730" cy="9942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7" name="Google Shape;7;p81"/>
          <p:cNvSpPr txBox="1">
            <a:spLocks noGrp="1"/>
          </p:cNvSpPr>
          <p:nvPr>
            <p:ph type="body" idx="1"/>
          </p:nvPr>
        </p:nvSpPr>
        <p:spPr>
          <a:xfrm>
            <a:off x="468620" y="1229925"/>
            <a:ext cx="8046600" cy="32634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pic>
        <p:nvPicPr>
          <p:cNvPr id="8" name="Google Shape;8;p81" descr="A picture containing text&#10;&#10;Description automatically generated"/>
          <p:cNvPicPr preferRelativeResize="0"/>
          <p:nvPr/>
        </p:nvPicPr>
        <p:blipFill rotWithShape="1">
          <a:blip r:embed="rId20">
            <a:alphaModFix/>
          </a:blip>
          <a:srcRect/>
          <a:stretch/>
        </p:blipFill>
        <p:spPr>
          <a:xfrm>
            <a:off x="7983795" y="4566150"/>
            <a:ext cx="850449" cy="3975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www.youtube.com/watch?v=dd-6rqp_qlA"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opendatahub.io/" TargetMode="External"/><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hyperlink" Target="https://github.com/sustainable-computing-io/kepler" TargetMode="External"/><Relationship Id="rId5" Type="http://schemas.openxmlformats.org/officeDocument/2006/relationships/hyperlink" Target="https://towardsdatascience.com/making-climate-data-easy-to-find-use-and-share-5190a0926407" TargetMode="External"/><Relationship Id="rId4" Type="http://schemas.openxmlformats.org/officeDocument/2006/relationships/hyperlink" Target="https://github.com/os-climate/os_c_data_common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0.png"/><Relationship Id="rId11" Type="http://schemas.openxmlformats.org/officeDocument/2006/relationships/image" Target="../media/image15.jp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ctrTitle"/>
          </p:nvPr>
        </p:nvSpPr>
        <p:spPr>
          <a:xfrm>
            <a:off x="628649" y="803672"/>
            <a:ext cx="6257100" cy="1790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chemeClr val="lt1"/>
              </a:buClr>
              <a:buSzPts val="2400"/>
              <a:buNone/>
            </a:pPr>
            <a:r>
              <a:rPr lang="en-US"/>
              <a:t>OS-Climate Data Commons </a:t>
            </a:r>
            <a:endParaRPr/>
          </a:p>
          <a:p>
            <a:pPr marL="0" marR="0" lvl="0" indent="0" algn="l" rtl="0">
              <a:lnSpc>
                <a:spcPct val="100000"/>
              </a:lnSpc>
              <a:spcBef>
                <a:spcPts val="0"/>
              </a:spcBef>
              <a:spcAft>
                <a:spcPts val="0"/>
              </a:spcAft>
              <a:buClr>
                <a:schemeClr val="lt1"/>
              </a:buClr>
              <a:buSzPts val="2400"/>
              <a:buNone/>
            </a:pPr>
            <a:r>
              <a:rPr lang="en-US"/>
              <a:t>Overview</a:t>
            </a:r>
            <a:endParaRPr>
              <a:latin typeface="Open Sans SemiBold"/>
              <a:ea typeface="Open Sans SemiBold"/>
              <a:cs typeface="Open Sans SemiBold"/>
              <a:sym typeface="Open Sans SemiBold"/>
            </a:endParaRPr>
          </a:p>
        </p:txBody>
      </p:sp>
      <p:sp>
        <p:nvSpPr>
          <p:cNvPr id="97" name="Google Shape;97;p3"/>
          <p:cNvSpPr txBox="1"/>
          <p:nvPr/>
        </p:nvSpPr>
        <p:spPr>
          <a:xfrm>
            <a:off x="2737294" y="3685868"/>
            <a:ext cx="2118723" cy="5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1841b50dda6_0_256"/>
          <p:cNvSpPr txBox="1">
            <a:spLocks noGrp="1"/>
          </p:cNvSpPr>
          <p:nvPr>
            <p:ph type="title" idx="4294967295"/>
          </p:nvPr>
        </p:nvSpPr>
        <p:spPr>
          <a:xfrm>
            <a:off x="0" y="216731"/>
            <a:ext cx="9144000" cy="4149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sz="2000" b="1"/>
              <a:t>Architecture: </a:t>
            </a:r>
            <a:r>
              <a:rPr lang="en-US" sz="2000" b="1">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Data </a:t>
            </a:r>
            <a:r>
              <a:rPr lang="en-US" sz="2000" b="1"/>
              <a:t>Management</a:t>
            </a:r>
            <a:endParaRPr sz="2000" b="1"/>
          </a:p>
        </p:txBody>
      </p:sp>
      <p:sp>
        <p:nvSpPr>
          <p:cNvPr id="367" name="Google Shape;367;g1841b50dda6_0_256"/>
          <p:cNvSpPr txBox="1">
            <a:spLocks noGrp="1"/>
          </p:cNvSpPr>
          <p:nvPr>
            <p:ph type="sldNum" idx="12"/>
          </p:nvPr>
        </p:nvSpPr>
        <p:spPr>
          <a:xfrm>
            <a:off x="46111" y="3470375"/>
            <a:ext cx="411600" cy="80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10</a:t>
            </a:fld>
            <a:endParaRPr/>
          </a:p>
        </p:txBody>
      </p:sp>
      <p:pic>
        <p:nvPicPr>
          <p:cNvPr id="368" name="Google Shape;368;g1841b50dda6_0_256"/>
          <p:cNvPicPr preferRelativeResize="0"/>
          <p:nvPr/>
        </p:nvPicPr>
        <p:blipFill>
          <a:blip r:embed="rId3">
            <a:alphaModFix/>
          </a:blip>
          <a:stretch>
            <a:fillRect/>
          </a:stretch>
        </p:blipFill>
        <p:spPr>
          <a:xfrm>
            <a:off x="1410356" y="574481"/>
            <a:ext cx="6607169" cy="42832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1841b50dda6_0_262"/>
          <p:cNvSpPr txBox="1">
            <a:spLocks noGrp="1"/>
          </p:cNvSpPr>
          <p:nvPr>
            <p:ph type="title" idx="4294967295"/>
          </p:nvPr>
        </p:nvSpPr>
        <p:spPr>
          <a:xfrm>
            <a:off x="0" y="216731"/>
            <a:ext cx="9144000" cy="4149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sz="2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Data </a:t>
            </a:r>
            <a:r>
              <a:rPr lang="en-US" sz="2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Access Management</a:t>
            </a:r>
            <a:endParaRPr sz="2000"/>
          </a:p>
        </p:txBody>
      </p:sp>
      <p:graphicFrame>
        <p:nvGraphicFramePr>
          <p:cNvPr id="374" name="Google Shape;374;g1841b50dda6_0_262"/>
          <p:cNvGraphicFramePr/>
          <p:nvPr/>
        </p:nvGraphicFramePr>
        <p:xfrm>
          <a:off x="463575" y="606621"/>
          <a:ext cx="8336275" cy="4071870"/>
        </p:xfrm>
        <a:graphic>
          <a:graphicData uri="http://schemas.openxmlformats.org/drawingml/2006/table">
            <a:tbl>
              <a:tblPr>
                <a:noFill/>
                <a:tableStyleId>{1A60F58A-F1D1-4A5A-BCA7-D86DD0595780}</a:tableStyleId>
              </a:tblPr>
              <a:tblGrid>
                <a:gridCol w="1753550">
                  <a:extLst>
                    <a:ext uri="{9D8B030D-6E8A-4147-A177-3AD203B41FA5}">
                      <a16:colId xmlns:a16="http://schemas.microsoft.com/office/drawing/2014/main" val="20000"/>
                    </a:ext>
                  </a:extLst>
                </a:gridCol>
                <a:gridCol w="2084075">
                  <a:extLst>
                    <a:ext uri="{9D8B030D-6E8A-4147-A177-3AD203B41FA5}">
                      <a16:colId xmlns:a16="http://schemas.microsoft.com/office/drawing/2014/main" val="20001"/>
                    </a:ext>
                  </a:extLst>
                </a:gridCol>
                <a:gridCol w="2228650">
                  <a:extLst>
                    <a:ext uri="{9D8B030D-6E8A-4147-A177-3AD203B41FA5}">
                      <a16:colId xmlns:a16="http://schemas.microsoft.com/office/drawing/2014/main" val="20002"/>
                    </a:ext>
                  </a:extLst>
                </a:gridCol>
                <a:gridCol w="2270000">
                  <a:extLst>
                    <a:ext uri="{9D8B030D-6E8A-4147-A177-3AD203B41FA5}">
                      <a16:colId xmlns:a16="http://schemas.microsoft.com/office/drawing/2014/main" val="20003"/>
                    </a:ext>
                  </a:extLst>
                </a:gridCol>
              </a:tblGrid>
              <a:tr h="297150">
                <a:tc>
                  <a:txBody>
                    <a:bodyPr/>
                    <a:lstStyle/>
                    <a:p>
                      <a:pPr marL="0" lvl="0" indent="0" algn="ctr" rtl="0">
                        <a:spcBef>
                          <a:spcPts val="0"/>
                        </a:spcBef>
                        <a:spcAft>
                          <a:spcPts val="0"/>
                        </a:spcAft>
                        <a:buNone/>
                      </a:pPr>
                      <a:r>
                        <a:rPr lang="en-US" sz="1100" b="1">
                          <a:solidFill>
                            <a:schemeClr val="lt1"/>
                          </a:solidFill>
                        </a:rPr>
                        <a:t>Layer</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rPr>
                        <a:t>Role</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rPr>
                        <a:t>What we have now</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Roadmap</a:t>
                      </a:r>
                      <a:endParaRPr sz="1100" b="1">
                        <a:solidFill>
                          <a:schemeClr val="lt1"/>
                        </a:solidFill>
                      </a:endParaRPr>
                    </a:p>
                  </a:txBody>
                  <a:tcPr marL="68575" marR="68575" marT="68575" marB="68575">
                    <a:solidFill>
                      <a:schemeClr val="accent2"/>
                    </a:solidFill>
                  </a:tcPr>
                </a:tc>
                <a:extLst>
                  <a:ext uri="{0D108BD9-81ED-4DB2-BD59-A6C34878D82A}">
                    <a16:rowId xmlns:a16="http://schemas.microsoft.com/office/drawing/2014/main" val="10000"/>
                  </a:ext>
                </a:extLst>
              </a:tr>
              <a:tr h="444725">
                <a:tc>
                  <a:txBody>
                    <a:bodyPr/>
                    <a:lstStyle/>
                    <a:p>
                      <a:pPr marL="0" lvl="0" indent="0" algn="l" rtl="0">
                        <a:spcBef>
                          <a:spcPts val="0"/>
                        </a:spcBef>
                        <a:spcAft>
                          <a:spcPts val="0"/>
                        </a:spcAft>
                        <a:buNone/>
                      </a:pPr>
                      <a:r>
                        <a:rPr lang="en-US" sz="900"/>
                        <a:t>Object Storage</a:t>
                      </a:r>
                      <a:endParaRPr sz="900"/>
                    </a:p>
                  </a:txBody>
                  <a:tcPr marL="68575" marR="68575" marT="68575" marB="68575"/>
                </a:tc>
                <a:tc>
                  <a:txBody>
                    <a:bodyPr/>
                    <a:lstStyle/>
                    <a:p>
                      <a:pPr marL="0" lvl="0" indent="0" algn="l" rtl="0">
                        <a:spcBef>
                          <a:spcPts val="0"/>
                        </a:spcBef>
                        <a:spcAft>
                          <a:spcPts val="0"/>
                        </a:spcAft>
                        <a:buNone/>
                      </a:pPr>
                      <a:r>
                        <a:rPr lang="en-US" sz="700"/>
                        <a:t>Secure access to data source for ingestion</a:t>
                      </a:r>
                      <a:endParaRPr sz="700"/>
                    </a:p>
                  </a:txBody>
                  <a:tcPr marL="68575" marR="68575" marT="68575" marB="68575"/>
                </a:tc>
                <a:tc>
                  <a:txBody>
                    <a:bodyPr/>
                    <a:lstStyle/>
                    <a:p>
                      <a:pPr marL="0" lvl="0" indent="0" algn="l" rtl="0">
                        <a:spcBef>
                          <a:spcPts val="0"/>
                        </a:spcBef>
                        <a:spcAft>
                          <a:spcPts val="0"/>
                        </a:spcAft>
                        <a:buNone/>
                      </a:pPr>
                      <a:r>
                        <a:rPr lang="en-US" sz="700"/>
                        <a:t>Currently based on S3 with secret-based access controls.</a:t>
                      </a:r>
                      <a:endParaRPr sz="700"/>
                    </a:p>
                    <a:p>
                      <a:pPr marL="0" lvl="0" indent="0" algn="l" rtl="0">
                        <a:spcBef>
                          <a:spcPts val="0"/>
                        </a:spcBef>
                        <a:spcAft>
                          <a:spcPts val="0"/>
                        </a:spcAft>
                        <a:buNone/>
                      </a:pPr>
                      <a:r>
                        <a:rPr lang="en-US" sz="700"/>
                        <a:t>Proprietary data sits on standalone bucket.</a:t>
                      </a:r>
                      <a:endParaRPr sz="700"/>
                    </a:p>
                    <a:p>
                      <a:pPr marL="0" lvl="0" indent="0" algn="l" rtl="0">
                        <a:spcBef>
                          <a:spcPts val="0"/>
                        </a:spcBef>
                        <a:spcAft>
                          <a:spcPts val="0"/>
                        </a:spcAft>
                        <a:buNone/>
                      </a:pPr>
                      <a:r>
                        <a:rPr lang="en-US" sz="700"/>
                        <a:t>Secrets are only provided for ingestion pipelines developers.</a:t>
                      </a:r>
                      <a:endParaRPr sz="700"/>
                    </a:p>
                  </a:txBody>
                  <a:tcPr marL="68575" marR="68575" marT="68575" marB="68575"/>
                </a:tc>
                <a:tc>
                  <a:txBody>
                    <a:bodyPr/>
                    <a:lstStyle/>
                    <a:p>
                      <a:pPr marL="0" lvl="0" indent="0" algn="l" rtl="0">
                        <a:spcBef>
                          <a:spcPts val="0"/>
                        </a:spcBef>
                        <a:spcAft>
                          <a:spcPts val="0"/>
                        </a:spcAft>
                        <a:buNone/>
                      </a:pPr>
                      <a:r>
                        <a:rPr lang="en-US" sz="700"/>
                        <a:t>Automatic secret retrieval by automated  ingestion pipeline for production pipelines. Container storage implementation and review of data ingestion so it is not infrastructure-specific (boto3). </a:t>
                      </a:r>
                      <a:endParaRPr sz="700"/>
                    </a:p>
                  </a:txBody>
                  <a:tcPr marL="68575" marR="68575" marT="68575" marB="68575"/>
                </a:tc>
                <a:extLst>
                  <a:ext uri="{0D108BD9-81ED-4DB2-BD59-A6C34878D82A}">
                    <a16:rowId xmlns:a16="http://schemas.microsoft.com/office/drawing/2014/main" val="10001"/>
                  </a:ext>
                </a:extLst>
              </a:tr>
              <a:tr h="468400">
                <a:tc>
                  <a:txBody>
                    <a:bodyPr/>
                    <a:lstStyle/>
                    <a:p>
                      <a:pPr marL="0" lvl="0" indent="0" algn="l" rtl="0">
                        <a:spcBef>
                          <a:spcPts val="0"/>
                        </a:spcBef>
                        <a:spcAft>
                          <a:spcPts val="0"/>
                        </a:spcAft>
                        <a:buNone/>
                      </a:pPr>
                      <a:r>
                        <a:rPr lang="en-US" sz="900"/>
                        <a:t>Data Serving</a:t>
                      </a:r>
                      <a:endParaRPr sz="900"/>
                    </a:p>
                  </a:txBody>
                  <a:tcPr marL="68575" marR="68575" marT="68575" marB="68575"/>
                </a:tc>
                <a:tc>
                  <a:txBody>
                    <a:bodyPr/>
                    <a:lstStyle/>
                    <a:p>
                      <a:pPr marL="0" lvl="0" indent="0" algn="l" rtl="0">
                        <a:spcBef>
                          <a:spcPts val="0"/>
                        </a:spcBef>
                        <a:spcAft>
                          <a:spcPts val="0"/>
                        </a:spcAft>
                        <a:buNone/>
                      </a:pPr>
                      <a:r>
                        <a:rPr lang="en-US" sz="700"/>
                        <a:t>Manage data and schema versioning automatically with ACID transactions.</a:t>
                      </a:r>
                      <a:endParaRPr sz="700"/>
                    </a:p>
                  </a:txBody>
                  <a:tcPr marL="68575" marR="68575" marT="68575" marB="68575"/>
                </a:tc>
                <a:tc>
                  <a:txBody>
                    <a:bodyPr/>
                    <a:lstStyle/>
                    <a:p>
                      <a:pPr marL="0" lvl="0" indent="0" algn="l" rtl="0">
                        <a:spcBef>
                          <a:spcPts val="0"/>
                        </a:spcBef>
                        <a:spcAft>
                          <a:spcPts val="0"/>
                        </a:spcAft>
                        <a:buNone/>
                      </a:pPr>
                      <a:r>
                        <a:rPr lang="en-US" sz="700">
                          <a:solidFill>
                            <a:schemeClr val="dk1"/>
                          </a:solidFill>
                        </a:rPr>
                        <a:t>anage data and schema evolution automatically. Time travel enables reproducible queries that use exactly the same table snapshot, or lets users easily examine changes. Version rollback allows users to quickly correct problems by resetting tables to a good state.</a:t>
                      </a:r>
                      <a:endParaRPr sz="700"/>
                    </a:p>
                  </a:txBody>
                  <a:tcPr marL="68575" marR="68575" marT="68575" marB="68575"/>
                </a:tc>
                <a:tc>
                  <a:txBody>
                    <a:bodyPr/>
                    <a:lstStyle/>
                    <a:p>
                      <a:pPr marL="0" lvl="0" indent="0" algn="l" rtl="0">
                        <a:spcBef>
                          <a:spcPts val="0"/>
                        </a:spcBef>
                        <a:spcAft>
                          <a:spcPts val="0"/>
                        </a:spcAft>
                        <a:buNone/>
                      </a:pPr>
                      <a:endParaRPr sz="700"/>
                    </a:p>
                  </a:txBody>
                  <a:tcPr marL="68575" marR="68575" marT="68575" marB="68575"/>
                </a:tc>
                <a:extLst>
                  <a:ext uri="{0D108BD9-81ED-4DB2-BD59-A6C34878D82A}">
                    <a16:rowId xmlns:a16="http://schemas.microsoft.com/office/drawing/2014/main" val="10002"/>
                  </a:ext>
                </a:extLst>
              </a:tr>
              <a:tr h="443000">
                <a:tc>
                  <a:txBody>
                    <a:bodyPr/>
                    <a:lstStyle/>
                    <a:p>
                      <a:pPr marL="0" lvl="0" indent="0" algn="l" rtl="0">
                        <a:spcBef>
                          <a:spcPts val="0"/>
                        </a:spcBef>
                        <a:spcAft>
                          <a:spcPts val="0"/>
                        </a:spcAft>
                        <a:buNone/>
                      </a:pPr>
                      <a:r>
                        <a:rPr lang="en-US" sz="900"/>
                        <a:t>Distributed SQL Query Engine</a:t>
                      </a:r>
                      <a:endParaRPr sz="900"/>
                    </a:p>
                  </a:txBody>
                  <a:tcPr marL="68575" marR="68575" marT="68575" marB="68575"/>
                </a:tc>
                <a:tc>
                  <a:txBody>
                    <a:bodyPr/>
                    <a:lstStyle/>
                    <a:p>
                      <a:pPr marL="0" lvl="0" indent="0" algn="l" rtl="0">
                        <a:spcBef>
                          <a:spcPts val="0"/>
                        </a:spcBef>
                        <a:spcAft>
                          <a:spcPts val="0"/>
                        </a:spcAft>
                        <a:buNone/>
                      </a:pPr>
                      <a:r>
                        <a:rPr lang="en-US" sz="700"/>
                        <a:t>Centralized data access and analytics with query federation. Authentication and data access controls for all data queries.</a:t>
                      </a:r>
                      <a:endParaRPr sz="700"/>
                    </a:p>
                  </a:txBody>
                  <a:tcPr marL="68575" marR="68575" marT="68575" marB="68575"/>
                </a:tc>
                <a:tc>
                  <a:txBody>
                    <a:bodyPr/>
                    <a:lstStyle/>
                    <a:p>
                      <a:pPr marL="0" lvl="0" indent="0" algn="l" rtl="0">
                        <a:spcBef>
                          <a:spcPts val="0"/>
                        </a:spcBef>
                        <a:spcAft>
                          <a:spcPts val="0"/>
                        </a:spcAft>
                        <a:buNone/>
                      </a:pPr>
                      <a:r>
                        <a:rPr lang="en-US" sz="700"/>
                        <a:t>Integration with GitHub SSO via temporary JTW. Access management by catalog, schema (source / pipeline), table (data set), column (data elements). Can filter by row and mask data. i</a:t>
                      </a:r>
                      <a:r>
                        <a:rPr lang="en-US" sz="700">
                          <a:solidFill>
                            <a:schemeClr val="dk1"/>
                          </a:solidFill>
                        </a:rPr>
                        <a:t>ntegration with data catalogue (OpenMetadata).</a:t>
                      </a:r>
                      <a:endParaRPr sz="700"/>
                    </a:p>
                  </a:txBody>
                  <a:tcPr marL="68575" marR="68575" marT="68575" marB="68575"/>
                </a:tc>
                <a:tc>
                  <a:txBody>
                    <a:bodyPr/>
                    <a:lstStyle/>
                    <a:p>
                      <a:pPr marL="0" lvl="0" indent="0" algn="l" rtl="0">
                        <a:spcBef>
                          <a:spcPts val="0"/>
                        </a:spcBef>
                        <a:spcAft>
                          <a:spcPts val="0"/>
                        </a:spcAft>
                        <a:buNone/>
                      </a:pPr>
                      <a:r>
                        <a:rPr lang="en-US" sz="700"/>
                        <a:t>Support of complex data types such as GeoTIFF. </a:t>
                      </a:r>
                      <a:endParaRPr sz="700"/>
                    </a:p>
                  </a:txBody>
                  <a:tcPr marL="68575" marR="68575" marT="68575" marB="68575"/>
                </a:tc>
                <a:extLst>
                  <a:ext uri="{0D108BD9-81ED-4DB2-BD59-A6C34878D82A}">
                    <a16:rowId xmlns:a16="http://schemas.microsoft.com/office/drawing/2014/main" val="10003"/>
                  </a:ext>
                </a:extLst>
              </a:tr>
              <a:tr h="459800">
                <a:tc>
                  <a:txBody>
                    <a:bodyPr/>
                    <a:lstStyle/>
                    <a:p>
                      <a:pPr marL="0" lvl="0" indent="0" algn="l" rtl="0">
                        <a:spcBef>
                          <a:spcPts val="0"/>
                        </a:spcBef>
                        <a:spcAft>
                          <a:spcPts val="0"/>
                        </a:spcAft>
                        <a:buNone/>
                      </a:pPr>
                      <a:r>
                        <a:rPr lang="en-US" sz="900"/>
                        <a:t>Metadata Platform</a:t>
                      </a:r>
                      <a:endParaRPr sz="900"/>
                    </a:p>
                  </a:txBody>
                  <a:tcPr marL="68575" marR="68575" marT="68575" marB="68575"/>
                </a:tc>
                <a:tc>
                  <a:txBody>
                    <a:bodyPr/>
                    <a:lstStyle/>
                    <a:p>
                      <a:pPr marL="0" lvl="0" indent="0" algn="l" rtl="0">
                        <a:spcBef>
                          <a:spcPts val="0"/>
                        </a:spcBef>
                        <a:spcAft>
                          <a:spcPts val="0"/>
                        </a:spcAft>
                        <a:buNone/>
                      </a:pPr>
                      <a:r>
                        <a:rPr lang="en-US" sz="700"/>
                        <a:t>Data schema &amp; metadata management, lineage at the dataset level, data catalogue browse and search. </a:t>
                      </a:r>
                      <a:endParaRPr sz="700"/>
                    </a:p>
                  </a:txBody>
                  <a:tcPr marL="68575" marR="68575" marT="68575" marB="68575"/>
                </a:tc>
                <a:tc>
                  <a:txBody>
                    <a:bodyPr/>
                    <a:lstStyle/>
                    <a:p>
                      <a:pPr marL="0" lvl="0" indent="0" algn="l" rtl="0">
                        <a:spcBef>
                          <a:spcPts val="0"/>
                        </a:spcBef>
                        <a:spcAft>
                          <a:spcPts val="0"/>
                        </a:spcAft>
                        <a:buNone/>
                      </a:pPr>
                      <a:r>
                        <a:rPr lang="en-US" sz="700">
                          <a:solidFill>
                            <a:schemeClr val="dk1"/>
                          </a:solidFill>
                        </a:rPr>
                        <a:t>Data schema and metadata management, data catalogue.</a:t>
                      </a:r>
                      <a:endParaRPr sz="700"/>
                    </a:p>
                  </a:txBody>
                  <a:tcPr marL="68575" marR="68575" marT="68575" marB="68575"/>
                </a:tc>
                <a:tc>
                  <a:txBody>
                    <a:bodyPr/>
                    <a:lstStyle/>
                    <a:p>
                      <a:pPr marL="0" lvl="0" indent="0" algn="l" rtl="0">
                        <a:spcBef>
                          <a:spcPts val="0"/>
                        </a:spcBef>
                        <a:spcAft>
                          <a:spcPts val="0"/>
                        </a:spcAft>
                        <a:buNone/>
                      </a:pPr>
                      <a:r>
                        <a:rPr lang="en-US" sz="700"/>
                        <a:t>Data compliance management at metadata level. </a:t>
                      </a:r>
                      <a:endParaRPr sz="700"/>
                    </a:p>
                  </a:txBody>
                  <a:tcPr marL="68575" marR="68575" marT="68575" marB="68575"/>
                </a:tc>
                <a:extLst>
                  <a:ext uri="{0D108BD9-81ED-4DB2-BD59-A6C34878D82A}">
                    <a16:rowId xmlns:a16="http://schemas.microsoft.com/office/drawing/2014/main" val="10004"/>
                  </a:ext>
                </a:extLst>
              </a:tr>
              <a:tr h="553025">
                <a:tc>
                  <a:txBody>
                    <a:bodyPr/>
                    <a:lstStyle/>
                    <a:p>
                      <a:pPr marL="0" lvl="0" indent="0" algn="l" rtl="0">
                        <a:spcBef>
                          <a:spcPts val="0"/>
                        </a:spcBef>
                        <a:spcAft>
                          <a:spcPts val="0"/>
                        </a:spcAft>
                        <a:buNone/>
                      </a:pPr>
                      <a:r>
                        <a:rPr lang="en-US" sz="900"/>
                        <a:t>Data Security Management</a:t>
                      </a:r>
                      <a:endParaRPr sz="900"/>
                    </a:p>
                  </a:txBody>
                  <a:tcPr marL="68575" marR="68575" marT="68575" marB="68575"/>
                </a:tc>
                <a:tc>
                  <a:txBody>
                    <a:bodyPr/>
                    <a:lstStyle/>
                    <a:p>
                      <a:pPr marL="0" lvl="0" indent="0" algn="l" rtl="0">
                        <a:spcBef>
                          <a:spcPts val="0"/>
                        </a:spcBef>
                        <a:spcAft>
                          <a:spcPts val="0"/>
                        </a:spcAft>
                        <a:buClr>
                          <a:schemeClr val="dk1"/>
                        </a:buClr>
                        <a:buSzPts val="800"/>
                        <a:buFont typeface="Arial"/>
                        <a:buNone/>
                      </a:pPr>
                      <a:r>
                        <a:rPr lang="en-US" sz="700">
                          <a:solidFill>
                            <a:schemeClr val="dk1"/>
                          </a:solidFill>
                        </a:rPr>
                        <a:t>Enable, monitor and manage  data security across the platform (Admin GUI with authorization management and audit).</a:t>
                      </a:r>
                      <a:endParaRPr sz="700"/>
                    </a:p>
                  </a:txBody>
                  <a:tcPr marL="68575" marR="68575" marT="68575" marB="68575"/>
                </a:tc>
                <a:tc>
                  <a:txBody>
                    <a:bodyPr/>
                    <a:lstStyle/>
                    <a:p>
                      <a:pPr marL="0" lvl="0" indent="0" algn="l" rtl="0">
                        <a:spcBef>
                          <a:spcPts val="0"/>
                        </a:spcBef>
                        <a:spcAft>
                          <a:spcPts val="0"/>
                        </a:spcAft>
                        <a:buNone/>
                      </a:pPr>
                      <a:r>
                        <a:rPr lang="en-US" sz="700"/>
                        <a:t>NA</a:t>
                      </a:r>
                      <a:endParaRPr sz="700"/>
                    </a:p>
                  </a:txBody>
                  <a:tcPr marL="68575" marR="68575" marT="68575" marB="68575"/>
                </a:tc>
                <a:tc>
                  <a:txBody>
                    <a:bodyPr/>
                    <a:lstStyle/>
                    <a:p>
                      <a:pPr marL="0" lvl="0" indent="0" algn="l" rtl="0">
                        <a:spcBef>
                          <a:spcPts val="0"/>
                        </a:spcBef>
                        <a:spcAft>
                          <a:spcPts val="0"/>
                        </a:spcAft>
                        <a:buNone/>
                      </a:pPr>
                      <a:r>
                        <a:rPr lang="en-US" sz="700"/>
                        <a:t>Centralized management and monitoring of access at query engine level.</a:t>
                      </a:r>
                      <a:endParaRPr sz="700"/>
                    </a:p>
                    <a:p>
                      <a:pPr marL="0" lvl="0" indent="0" algn="l" rtl="0">
                        <a:spcBef>
                          <a:spcPts val="0"/>
                        </a:spcBef>
                        <a:spcAft>
                          <a:spcPts val="0"/>
                        </a:spcAft>
                        <a:buNone/>
                      </a:pPr>
                      <a:r>
                        <a:rPr lang="en-US" sz="700"/>
                        <a:t>Data security management at metadata level.</a:t>
                      </a:r>
                      <a:endParaRPr sz="700"/>
                    </a:p>
                  </a:txBody>
                  <a:tcPr marL="68575" marR="68575" marT="68575" marB="68575"/>
                </a:tc>
                <a:extLst>
                  <a:ext uri="{0D108BD9-81ED-4DB2-BD59-A6C34878D82A}">
                    <a16:rowId xmlns:a16="http://schemas.microsoft.com/office/drawing/2014/main" val="10005"/>
                  </a:ext>
                </a:extLst>
              </a:tr>
              <a:tr h="635925">
                <a:tc>
                  <a:txBody>
                    <a:bodyPr/>
                    <a:lstStyle/>
                    <a:p>
                      <a:pPr marL="0" lvl="0" indent="0" algn="l" rtl="0">
                        <a:spcBef>
                          <a:spcPts val="0"/>
                        </a:spcBef>
                        <a:spcAft>
                          <a:spcPts val="0"/>
                        </a:spcAft>
                        <a:buNone/>
                      </a:pPr>
                      <a:r>
                        <a:rPr lang="en-US" sz="900"/>
                        <a:t>API Gateway</a:t>
                      </a:r>
                      <a:endParaRPr sz="900"/>
                    </a:p>
                  </a:txBody>
                  <a:tcPr marL="68575" marR="68575" marT="68575" marB="68575"/>
                </a:tc>
                <a:tc>
                  <a:txBody>
                    <a:bodyPr/>
                    <a:lstStyle/>
                    <a:p>
                      <a:pPr marL="0" lvl="0" indent="0" algn="l" rtl="0">
                        <a:spcBef>
                          <a:spcPts val="0"/>
                        </a:spcBef>
                        <a:spcAft>
                          <a:spcPts val="0"/>
                        </a:spcAft>
                        <a:buNone/>
                      </a:pPr>
                      <a:r>
                        <a:rPr lang="en-US" sz="700"/>
                        <a:t>Enforce policies which control security aspects such as the authentication, authorization of services acquiring data for external applications / tools.</a:t>
                      </a:r>
                      <a:endParaRPr sz="700"/>
                    </a:p>
                  </a:txBody>
                  <a:tcPr marL="68575" marR="68575" marT="68575" marB="68575"/>
                </a:tc>
                <a:tc>
                  <a:txBody>
                    <a:bodyPr/>
                    <a:lstStyle/>
                    <a:p>
                      <a:pPr marL="0" lvl="0" indent="0" algn="l" rtl="0">
                        <a:spcBef>
                          <a:spcPts val="0"/>
                        </a:spcBef>
                        <a:spcAft>
                          <a:spcPts val="0"/>
                        </a:spcAft>
                        <a:buNone/>
                      </a:pPr>
                      <a:r>
                        <a:rPr lang="en-US" sz="700"/>
                        <a:t>NA</a:t>
                      </a:r>
                      <a:endParaRPr sz="700"/>
                    </a:p>
                  </a:txBody>
                  <a:tcPr marL="68575" marR="68575" marT="68575" marB="68575"/>
                </a:tc>
                <a:tc>
                  <a:txBody>
                    <a:bodyPr/>
                    <a:lstStyle/>
                    <a:p>
                      <a:pPr marL="0" lvl="0" indent="0" algn="l" rtl="0">
                        <a:spcBef>
                          <a:spcPts val="0"/>
                        </a:spcBef>
                        <a:spcAft>
                          <a:spcPts val="0"/>
                        </a:spcAft>
                        <a:buNone/>
                      </a:pPr>
                      <a:r>
                        <a:rPr lang="en-US" sz="700"/>
                        <a:t>API Gateway with distributed data management by data owner. </a:t>
                      </a:r>
                      <a:endParaRPr sz="700"/>
                    </a:p>
                  </a:txBody>
                  <a:tcPr marL="68575" marR="68575" marT="68575" marB="68575"/>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1841b50dda6_0_267"/>
          <p:cNvSpPr txBox="1">
            <a:spLocks noGrp="1"/>
          </p:cNvSpPr>
          <p:nvPr>
            <p:ph type="title"/>
          </p:nvPr>
        </p:nvSpPr>
        <p:spPr>
          <a:xfrm>
            <a:off x="663806" y="310931"/>
            <a:ext cx="7816500" cy="8556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300">
                <a:latin typeface="Red Hat Display Medium"/>
                <a:ea typeface="Red Hat Display Medium"/>
                <a:cs typeface="Red Hat Display Medium"/>
                <a:sym typeface="Red Hat Display Medium"/>
              </a:rPr>
              <a:t>Demonstration Scope</a:t>
            </a:r>
            <a:endParaRPr sz="2300">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US" sz="1400">
                <a:solidFill>
                  <a:srgbClr val="EE0000"/>
                </a:solidFill>
                <a:latin typeface="Red Hat Display Medium"/>
                <a:ea typeface="Red Hat Display Medium"/>
                <a:cs typeface="Red Hat Display Medium"/>
                <a:sym typeface="Red Hat Display Medium"/>
              </a:rPr>
              <a:t>Enabling real-time energy consumption and carbon emissions reporting through integration of Kepler with CO2 emissions statistics</a:t>
            </a:r>
            <a:endParaRPr sz="1400">
              <a:solidFill>
                <a:srgbClr val="EE0000"/>
              </a:solidFill>
              <a:latin typeface="Red Hat Display Medium"/>
              <a:ea typeface="Red Hat Display Medium"/>
              <a:cs typeface="Red Hat Display Medium"/>
              <a:sym typeface="Red Hat Display Medium"/>
            </a:endParaRPr>
          </a:p>
        </p:txBody>
      </p:sp>
      <p:sp>
        <p:nvSpPr>
          <p:cNvPr id="380" name="Google Shape;380;g1841b50dda6_0_267"/>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12</a:t>
            </a:fld>
            <a:endParaRPr/>
          </a:p>
        </p:txBody>
      </p:sp>
      <p:sp>
        <p:nvSpPr>
          <p:cNvPr id="381" name="Google Shape;381;g1841b50dda6_0_267"/>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12</a:t>
            </a:fld>
            <a:endParaRPr/>
          </a:p>
        </p:txBody>
      </p:sp>
      <p:pic>
        <p:nvPicPr>
          <p:cNvPr id="382" name="Google Shape;382;g1841b50dda6_0_267"/>
          <p:cNvPicPr preferRelativeResize="0"/>
          <p:nvPr/>
        </p:nvPicPr>
        <p:blipFill>
          <a:blip r:embed="rId3">
            <a:alphaModFix/>
          </a:blip>
          <a:stretch>
            <a:fillRect/>
          </a:stretch>
        </p:blipFill>
        <p:spPr>
          <a:xfrm>
            <a:off x="190500" y="1665739"/>
            <a:ext cx="2714625" cy="561975"/>
          </a:xfrm>
          <a:prstGeom prst="rect">
            <a:avLst/>
          </a:prstGeom>
          <a:noFill/>
          <a:ln>
            <a:noFill/>
          </a:ln>
        </p:spPr>
      </p:pic>
      <p:sp>
        <p:nvSpPr>
          <p:cNvPr id="383" name="Google Shape;383;g1841b50dda6_0_267"/>
          <p:cNvSpPr/>
          <p:nvPr/>
        </p:nvSpPr>
        <p:spPr>
          <a:xfrm>
            <a:off x="384500" y="2770689"/>
            <a:ext cx="2496300" cy="474900"/>
          </a:xfrm>
          <a:prstGeom prst="rect">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a:solidFill>
                  <a:schemeClr val="lt1"/>
                </a:solidFill>
              </a:rPr>
              <a:t>Kepler</a:t>
            </a:r>
            <a:endParaRPr sz="1400" b="1">
              <a:solidFill>
                <a:schemeClr val="lt1"/>
              </a:solidFill>
            </a:endParaRPr>
          </a:p>
        </p:txBody>
      </p:sp>
      <p:sp>
        <p:nvSpPr>
          <p:cNvPr id="384" name="Google Shape;384;g1841b50dda6_0_267"/>
          <p:cNvSpPr/>
          <p:nvPr/>
        </p:nvSpPr>
        <p:spPr>
          <a:xfrm>
            <a:off x="384500" y="4009426"/>
            <a:ext cx="2496300" cy="474900"/>
          </a:xfrm>
          <a:prstGeom prst="rect">
            <a:avLst/>
          </a:prstGeom>
          <a:solidFill>
            <a:srgbClr val="0B5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a:solidFill>
                  <a:schemeClr val="lt1"/>
                </a:solidFill>
              </a:rPr>
              <a:t>Data Center PUE</a:t>
            </a:r>
            <a:endParaRPr sz="1400" b="1">
              <a:solidFill>
                <a:schemeClr val="lt1"/>
              </a:solidFill>
            </a:endParaRPr>
          </a:p>
        </p:txBody>
      </p:sp>
      <p:sp>
        <p:nvSpPr>
          <p:cNvPr id="385" name="Google Shape;385;g1841b50dda6_0_267"/>
          <p:cNvSpPr/>
          <p:nvPr/>
        </p:nvSpPr>
        <p:spPr>
          <a:xfrm>
            <a:off x="4469231" y="2586412"/>
            <a:ext cx="4477500" cy="8556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b="1">
                <a:solidFill>
                  <a:schemeClr val="lt1"/>
                </a:solidFill>
              </a:rPr>
              <a:t>CO2 footprint at Pod, Container, Service level</a:t>
            </a:r>
            <a:endParaRPr sz="1400" b="1">
              <a:solidFill>
                <a:schemeClr val="lt1"/>
              </a:solidFill>
            </a:endParaRPr>
          </a:p>
        </p:txBody>
      </p:sp>
      <p:cxnSp>
        <p:nvCxnSpPr>
          <p:cNvPr id="386" name="Google Shape;386;g1841b50dda6_0_267"/>
          <p:cNvCxnSpPr>
            <a:stCxn id="382" idx="3"/>
            <a:endCxn id="385" idx="1"/>
          </p:cNvCxnSpPr>
          <p:nvPr/>
        </p:nvCxnSpPr>
        <p:spPr>
          <a:xfrm>
            <a:off x="2905125" y="1946726"/>
            <a:ext cx="1564200" cy="1067400"/>
          </a:xfrm>
          <a:prstGeom prst="straightConnector1">
            <a:avLst/>
          </a:prstGeom>
          <a:noFill/>
          <a:ln w="9525" cap="flat" cmpd="sng">
            <a:solidFill>
              <a:schemeClr val="dk2"/>
            </a:solidFill>
            <a:prstDash val="solid"/>
            <a:round/>
            <a:headEnd type="none" w="med" len="med"/>
            <a:tailEnd type="triangle" w="med" len="med"/>
          </a:ln>
        </p:spPr>
      </p:cxnSp>
      <p:cxnSp>
        <p:nvCxnSpPr>
          <p:cNvPr id="387" name="Google Shape;387;g1841b50dda6_0_267"/>
          <p:cNvCxnSpPr>
            <a:stCxn id="384" idx="3"/>
            <a:endCxn id="385" idx="1"/>
          </p:cNvCxnSpPr>
          <p:nvPr/>
        </p:nvCxnSpPr>
        <p:spPr>
          <a:xfrm rot="10800000" flipH="1">
            <a:off x="2880800" y="3014176"/>
            <a:ext cx="1588500" cy="12327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g1841b50dda6_0_267"/>
          <p:cNvCxnSpPr>
            <a:stCxn id="383" idx="3"/>
            <a:endCxn id="385" idx="1"/>
          </p:cNvCxnSpPr>
          <p:nvPr/>
        </p:nvCxnSpPr>
        <p:spPr>
          <a:xfrm>
            <a:off x="2880800" y="3008139"/>
            <a:ext cx="1588500" cy="6000"/>
          </a:xfrm>
          <a:prstGeom prst="straightConnector1">
            <a:avLst/>
          </a:prstGeom>
          <a:noFill/>
          <a:ln w="9525" cap="flat" cmpd="sng">
            <a:solidFill>
              <a:schemeClr val="dk2"/>
            </a:solidFill>
            <a:prstDash val="solid"/>
            <a:round/>
            <a:headEnd type="none" w="med" len="med"/>
            <a:tailEnd type="triangle" w="med" len="med"/>
          </a:ln>
        </p:spPr>
      </p:cxnSp>
      <p:sp>
        <p:nvSpPr>
          <p:cNvPr id="389" name="Google Shape;389;g1841b50dda6_0_267"/>
          <p:cNvSpPr txBox="1"/>
          <p:nvPr/>
        </p:nvSpPr>
        <p:spPr>
          <a:xfrm>
            <a:off x="3350288" y="1857920"/>
            <a:ext cx="1588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Red Hat Display"/>
                <a:ea typeface="Red Hat Display"/>
                <a:cs typeface="Red Hat Display"/>
                <a:sym typeface="Red Hat Display"/>
              </a:rPr>
              <a:t>CO2 emission intensity</a:t>
            </a:r>
            <a:endParaRPr sz="1100">
              <a:latin typeface="Red Hat Display"/>
              <a:ea typeface="Red Hat Display"/>
              <a:cs typeface="Red Hat Display"/>
              <a:sym typeface="Red Hat Display"/>
            </a:endParaRPr>
          </a:p>
        </p:txBody>
      </p:sp>
      <p:sp>
        <p:nvSpPr>
          <p:cNvPr id="390" name="Google Shape;390;g1841b50dda6_0_267"/>
          <p:cNvSpPr txBox="1"/>
          <p:nvPr/>
        </p:nvSpPr>
        <p:spPr>
          <a:xfrm>
            <a:off x="3003201" y="2724089"/>
            <a:ext cx="1436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Red Hat Display"/>
                <a:ea typeface="Red Hat Display"/>
                <a:cs typeface="Red Hat Display"/>
                <a:sym typeface="Red Hat Display"/>
              </a:rPr>
              <a:t>Power measurement</a:t>
            </a:r>
            <a:endParaRPr sz="1100">
              <a:latin typeface="Red Hat Display"/>
              <a:ea typeface="Red Hat Display"/>
              <a:cs typeface="Red Hat Display"/>
              <a:sym typeface="Red Hat Display"/>
            </a:endParaRPr>
          </a:p>
        </p:txBody>
      </p:sp>
      <p:sp>
        <p:nvSpPr>
          <p:cNvPr id="391" name="Google Shape;391;g1841b50dda6_0_267"/>
          <p:cNvSpPr txBox="1"/>
          <p:nvPr/>
        </p:nvSpPr>
        <p:spPr>
          <a:xfrm>
            <a:off x="3348396" y="3784055"/>
            <a:ext cx="1761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
                <a:latin typeface="Red Hat Display"/>
                <a:ea typeface="Red Hat Display"/>
                <a:cs typeface="Red Hat Display"/>
                <a:sym typeface="Red Hat Display"/>
              </a:rPr>
              <a:t>Data center power efficiency</a:t>
            </a:r>
            <a:endParaRPr sz="1100">
              <a:latin typeface="Red Hat Display"/>
              <a:ea typeface="Red Hat Display"/>
              <a:cs typeface="Red Hat Display"/>
              <a:sym typeface="Red Hat Display"/>
            </a:endParaRPr>
          </a:p>
        </p:txBody>
      </p:sp>
      <p:pic>
        <p:nvPicPr>
          <p:cNvPr id="392" name="Google Shape;392;g1841b50dda6_0_267"/>
          <p:cNvPicPr preferRelativeResize="0"/>
          <p:nvPr/>
        </p:nvPicPr>
        <p:blipFill>
          <a:blip r:embed="rId4">
            <a:alphaModFix/>
          </a:blip>
          <a:stretch>
            <a:fillRect/>
          </a:stretch>
        </p:blipFill>
        <p:spPr>
          <a:xfrm>
            <a:off x="4772269" y="1515451"/>
            <a:ext cx="1504920" cy="976296"/>
          </a:xfrm>
          <a:prstGeom prst="rect">
            <a:avLst/>
          </a:prstGeom>
          <a:noFill/>
          <a:ln>
            <a:noFill/>
          </a:ln>
        </p:spPr>
      </p:pic>
      <p:pic>
        <p:nvPicPr>
          <p:cNvPr id="393" name="Google Shape;393;g1841b50dda6_0_267"/>
          <p:cNvPicPr preferRelativeResize="0"/>
          <p:nvPr/>
        </p:nvPicPr>
        <p:blipFill>
          <a:blip r:embed="rId5">
            <a:alphaModFix/>
          </a:blip>
          <a:stretch>
            <a:fillRect/>
          </a:stretch>
        </p:blipFill>
        <p:spPr>
          <a:xfrm>
            <a:off x="7048039" y="1523728"/>
            <a:ext cx="1784394" cy="976286"/>
          </a:xfrm>
          <a:prstGeom prst="rect">
            <a:avLst/>
          </a:prstGeom>
          <a:noFill/>
          <a:ln>
            <a:noFill/>
          </a:ln>
        </p:spPr>
      </p:pic>
      <p:sp>
        <p:nvSpPr>
          <p:cNvPr id="394" name="Google Shape;394;g1841b50dda6_0_267"/>
          <p:cNvSpPr txBox="1"/>
          <p:nvPr/>
        </p:nvSpPr>
        <p:spPr>
          <a:xfrm>
            <a:off x="6444149" y="1911566"/>
            <a:ext cx="461400" cy="5541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US" sz="2700" b="1">
                <a:latin typeface="Red Hat Text"/>
                <a:ea typeface="Red Hat Text"/>
                <a:cs typeface="Red Hat Text"/>
                <a:sym typeface="Red Hat Text"/>
              </a:rPr>
              <a:t>+</a:t>
            </a:r>
            <a:endParaRPr sz="2700" b="1">
              <a:latin typeface="Red Hat Text"/>
              <a:ea typeface="Red Hat Text"/>
              <a:cs typeface="Red Hat Text"/>
              <a:sym typeface="Red Hat Text"/>
            </a:endParaRPr>
          </a:p>
        </p:txBody>
      </p:sp>
      <p:pic>
        <p:nvPicPr>
          <p:cNvPr id="395" name="Google Shape;395;g1841b50dda6_0_267">
            <a:hlinkClick r:id="rId6"/>
          </p:cNvPr>
          <p:cNvPicPr preferRelativeResize="0"/>
          <p:nvPr/>
        </p:nvPicPr>
        <p:blipFill>
          <a:blip r:embed="rId7">
            <a:alphaModFix/>
          </a:blip>
          <a:stretch>
            <a:fillRect/>
          </a:stretch>
        </p:blipFill>
        <p:spPr>
          <a:xfrm>
            <a:off x="5967169" y="3360582"/>
            <a:ext cx="1898010" cy="1067625"/>
          </a:xfrm>
          <a:prstGeom prst="rect">
            <a:avLst/>
          </a:prstGeom>
          <a:noFill/>
          <a:ln>
            <a:noFill/>
          </a:ln>
        </p:spPr>
      </p:pic>
      <p:sp>
        <p:nvSpPr>
          <p:cNvPr id="396" name="Google Shape;396;g1841b50dda6_0_267"/>
          <p:cNvSpPr txBox="1"/>
          <p:nvPr/>
        </p:nvSpPr>
        <p:spPr>
          <a:xfrm>
            <a:off x="5425622" y="4127363"/>
            <a:ext cx="33972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US" sz="1100"/>
              <a:t>https://www.youtube.com/watch?v=dd-6rqp_qlA</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1841b50dda6_0_288"/>
          <p:cNvSpPr txBox="1">
            <a:spLocks noGrp="1"/>
          </p:cNvSpPr>
          <p:nvPr>
            <p:ph type="body" idx="4294967295"/>
          </p:nvPr>
        </p:nvSpPr>
        <p:spPr>
          <a:xfrm>
            <a:off x="4944713" y="1094344"/>
            <a:ext cx="3764700" cy="33423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1100">
                <a:solidFill>
                  <a:srgbClr val="333333"/>
                </a:solidFill>
                <a:highlight>
                  <a:srgbClr val="FFFFFF"/>
                </a:highlight>
              </a:rPr>
              <a:t>Kepler uses uses eBPF to probe energy related system stats and exports as Prometheus metrics.</a:t>
            </a: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Red Hat, IBM, Intel are major contributors</a:t>
            </a: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Measures K8s node energy usage thru processor Running Average Power Limit (RAPL) interfaces </a:t>
            </a: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Current support x86_64, being extended to support ARM64 and S390 platforms</a:t>
            </a: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Estimates pod energy usage from node usage, including CPU / GPU / RAM, leveraging ML models for the estimation</a:t>
            </a: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More accurate than existing dashboards such as CCF / Scaphandre which report energy consumption based on CPU time </a:t>
            </a:r>
            <a:endParaRPr sz="1100">
              <a:solidFill>
                <a:srgbClr val="333333"/>
              </a:solidFill>
              <a:highlight>
                <a:srgbClr val="FFFFFF"/>
              </a:highlight>
            </a:endParaRPr>
          </a:p>
          <a:p>
            <a:pPr marL="342900" lvl="0" indent="-234950" algn="l" rtl="0">
              <a:lnSpc>
                <a:spcPct val="120000"/>
              </a:lnSpc>
              <a:spcBef>
                <a:spcPts val="0"/>
              </a:spcBef>
              <a:spcAft>
                <a:spcPts val="0"/>
              </a:spcAft>
              <a:buClr>
                <a:srgbClr val="333333"/>
              </a:buClr>
              <a:buSzPts val="1100"/>
              <a:buChar char="●"/>
            </a:pPr>
            <a:r>
              <a:rPr lang="en-US" sz="1100">
                <a:solidFill>
                  <a:srgbClr val="333333"/>
                </a:solidFill>
                <a:highlight>
                  <a:srgbClr val="FFFFFF"/>
                </a:highlight>
              </a:rPr>
              <a:t>Project applied for CNCF Sandbox</a:t>
            </a: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solidFill>
                <a:srgbClr val="333333"/>
              </a:solidFill>
              <a:highlight>
                <a:srgbClr val="FFFFFF"/>
              </a:highlight>
            </a:endParaRPr>
          </a:p>
          <a:p>
            <a:pPr marL="0" lvl="0" indent="0" algn="l" rtl="0">
              <a:lnSpc>
                <a:spcPct val="120000"/>
              </a:lnSpc>
              <a:spcBef>
                <a:spcPts val="0"/>
              </a:spcBef>
              <a:spcAft>
                <a:spcPts val="0"/>
              </a:spcAft>
              <a:buNone/>
            </a:pPr>
            <a:endParaRPr sz="1100"/>
          </a:p>
        </p:txBody>
      </p:sp>
      <p:sp>
        <p:nvSpPr>
          <p:cNvPr id="402" name="Google Shape;402;g1841b50dda6_0_288"/>
          <p:cNvSpPr txBox="1">
            <a:spLocks noGrp="1"/>
          </p:cNvSpPr>
          <p:nvPr>
            <p:ph type="title"/>
          </p:nvPr>
        </p:nvSpPr>
        <p:spPr>
          <a:xfrm>
            <a:off x="311700" y="425275"/>
            <a:ext cx="8520600" cy="5727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500">
                <a:solidFill>
                  <a:schemeClr val="dk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Kubernetes Efficient Power Level Exporter (Kepler)</a:t>
            </a:r>
            <a:endParaRPr sz="2500"/>
          </a:p>
        </p:txBody>
      </p:sp>
      <p:pic>
        <p:nvPicPr>
          <p:cNvPr id="403" name="Google Shape;403;g1841b50dda6_0_288"/>
          <p:cNvPicPr preferRelativeResize="0"/>
          <p:nvPr/>
        </p:nvPicPr>
        <p:blipFill>
          <a:blip r:embed="rId3">
            <a:alphaModFix/>
          </a:blip>
          <a:stretch>
            <a:fillRect/>
          </a:stretch>
        </p:blipFill>
        <p:spPr>
          <a:xfrm>
            <a:off x="621288" y="1218611"/>
            <a:ext cx="3927309" cy="1924200"/>
          </a:xfrm>
          <a:prstGeom prst="rect">
            <a:avLst/>
          </a:prstGeom>
          <a:noFill/>
          <a:ln>
            <a:noFill/>
          </a:ln>
        </p:spPr>
      </p:pic>
      <p:pic>
        <p:nvPicPr>
          <p:cNvPr id="404" name="Google Shape;404;g1841b50dda6_0_288"/>
          <p:cNvPicPr preferRelativeResize="0"/>
          <p:nvPr/>
        </p:nvPicPr>
        <p:blipFill>
          <a:blip r:embed="rId4">
            <a:alphaModFix/>
          </a:blip>
          <a:stretch>
            <a:fillRect/>
          </a:stretch>
        </p:blipFill>
        <p:spPr>
          <a:xfrm>
            <a:off x="685532" y="3380975"/>
            <a:ext cx="3809867" cy="572625"/>
          </a:xfrm>
          <a:prstGeom prst="rect">
            <a:avLst/>
          </a:prstGeom>
          <a:noFill/>
          <a:ln>
            <a:noFill/>
          </a:ln>
        </p:spPr>
      </p:pic>
      <p:sp>
        <p:nvSpPr>
          <p:cNvPr id="405" name="Google Shape;405;g1841b50dda6_0_288"/>
          <p:cNvSpPr txBox="1">
            <a:spLocks noGrp="1"/>
          </p:cNvSpPr>
          <p:nvPr>
            <p:ph type="sldNum" idx="12"/>
          </p:nvPr>
        </p:nvSpPr>
        <p:spPr>
          <a:xfrm>
            <a:off x="61481" y="47033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1841b50dda6_0_296"/>
          <p:cNvSpPr txBox="1">
            <a:spLocks noGrp="1"/>
          </p:cNvSpPr>
          <p:nvPr>
            <p:ph type="sldNum" idx="12"/>
          </p:nvPr>
        </p:nvSpPr>
        <p:spPr>
          <a:xfrm>
            <a:off x="61481" y="47033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14</a:t>
            </a:fld>
            <a:endParaRPr/>
          </a:p>
        </p:txBody>
      </p:sp>
      <p:sp>
        <p:nvSpPr>
          <p:cNvPr id="411" name="Google Shape;411;g1841b50dda6_0_296"/>
          <p:cNvSpPr txBox="1">
            <a:spLocks noGrp="1"/>
          </p:cNvSpPr>
          <p:nvPr>
            <p:ph type="title"/>
          </p:nvPr>
        </p:nvSpPr>
        <p:spPr>
          <a:xfrm>
            <a:off x="1314450" y="252300"/>
            <a:ext cx="6515100" cy="7260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300">
                <a:latin typeface="Red Hat Display Medium"/>
                <a:ea typeface="Red Hat Display Medium"/>
                <a:cs typeface="Red Hat Display Medium"/>
                <a:sym typeface="Red Hat Display Medium"/>
              </a:rPr>
              <a:t>Next Steps: Find Out More</a:t>
            </a:r>
            <a:endParaRPr sz="2300">
              <a:latin typeface="Red Hat Display Medium"/>
              <a:ea typeface="Red Hat Display Medium"/>
              <a:cs typeface="Red Hat Display Medium"/>
              <a:sym typeface="Red Hat Display Medium"/>
            </a:endParaRPr>
          </a:p>
        </p:txBody>
      </p:sp>
      <p:sp>
        <p:nvSpPr>
          <p:cNvPr id="412" name="Google Shape;412;g1841b50dda6_0_296"/>
          <p:cNvSpPr txBox="1"/>
          <p:nvPr/>
        </p:nvSpPr>
        <p:spPr>
          <a:xfrm>
            <a:off x="495950" y="952886"/>
            <a:ext cx="3920400" cy="3751200"/>
          </a:xfrm>
          <a:prstGeom prst="rect">
            <a:avLst/>
          </a:prstGeom>
          <a:noFill/>
          <a:ln>
            <a:noFill/>
          </a:ln>
        </p:spPr>
        <p:txBody>
          <a:bodyPr spcFirstLastPara="1" wrap="square" lIns="68575" tIns="68575" rIns="68575" bIns="68575" anchor="t" anchorCtr="0">
            <a:spAutoFit/>
          </a:bodyPr>
          <a:lstStyle/>
          <a:p>
            <a:pPr marL="457200" lvl="0" indent="-317500" algn="l" rtl="0">
              <a:lnSpc>
                <a:spcPct val="115000"/>
              </a:lnSpc>
              <a:spcBef>
                <a:spcPts val="800"/>
              </a:spcBef>
              <a:spcAft>
                <a:spcPts val="0"/>
              </a:spcAft>
              <a:buSzPts val="1400"/>
              <a:buChar char="▸"/>
            </a:pPr>
            <a:r>
              <a:rPr lang="en-US"/>
              <a:t>Open Data Hub community page provides a Get Started guide at </a:t>
            </a:r>
            <a:r>
              <a:rPr lang="en-US" u="sng">
                <a:solidFill>
                  <a:schemeClr val="hlink"/>
                </a:solidFill>
                <a:hlinkClick r:id="rId3"/>
              </a:rPr>
              <a:t>https://opendatahub.io/</a:t>
            </a:r>
            <a:endParaRPr/>
          </a:p>
          <a:p>
            <a:pPr marL="457200" lvl="0" indent="-317500" algn="l" rtl="0">
              <a:lnSpc>
                <a:spcPct val="115000"/>
              </a:lnSpc>
              <a:spcBef>
                <a:spcPts val="1100"/>
              </a:spcBef>
              <a:spcAft>
                <a:spcPts val="0"/>
              </a:spcAft>
              <a:buSzPts val="1400"/>
              <a:buChar char="▸"/>
            </a:pPr>
            <a:r>
              <a:rPr lang="en-US"/>
              <a:t>OS-Climate Data Commons Architecture: </a:t>
            </a:r>
            <a:r>
              <a:rPr lang="en-US" u="sng">
                <a:solidFill>
                  <a:schemeClr val="hlink"/>
                </a:solidFill>
                <a:hlinkClick r:id="rId4"/>
              </a:rPr>
              <a:t>https://github.com/os-climate/os_c_data_commons</a:t>
            </a:r>
            <a:endParaRPr/>
          </a:p>
          <a:p>
            <a:pPr marL="457200" lvl="0" indent="-317500" algn="l" rtl="0">
              <a:lnSpc>
                <a:spcPct val="115000"/>
              </a:lnSpc>
              <a:spcBef>
                <a:spcPts val="1100"/>
              </a:spcBef>
              <a:spcAft>
                <a:spcPts val="0"/>
              </a:spcAft>
              <a:buSzPts val="1400"/>
              <a:buChar char="▸"/>
            </a:pPr>
            <a:r>
              <a:rPr lang="en-US"/>
              <a:t>OS-Climate Data Commons article: </a:t>
            </a:r>
            <a:r>
              <a:rPr lang="en-US" u="sng">
                <a:solidFill>
                  <a:schemeClr val="hlink"/>
                </a:solidFill>
                <a:hlinkClick r:id="rId5"/>
              </a:rPr>
              <a:t>https://towardsdatascience.com/making-climate-data-easy-to-find-use-and-share-5190a0926407</a:t>
            </a:r>
            <a:endParaRPr/>
          </a:p>
          <a:p>
            <a:pPr marL="457200" lvl="0" indent="-317500" algn="l" rtl="0">
              <a:lnSpc>
                <a:spcPct val="115000"/>
              </a:lnSpc>
              <a:spcBef>
                <a:spcPts val="1100"/>
              </a:spcBef>
              <a:spcAft>
                <a:spcPts val="1100"/>
              </a:spcAft>
              <a:buSzPts val="1400"/>
              <a:buChar char="▸"/>
            </a:pPr>
            <a:r>
              <a:rPr lang="en-US"/>
              <a:t>Kepler GitHub: </a:t>
            </a:r>
            <a:r>
              <a:rPr lang="en-US" u="sng">
                <a:solidFill>
                  <a:schemeClr val="hlink"/>
                </a:solidFill>
                <a:hlinkClick r:id="rId6"/>
              </a:rPr>
              <a:t>https://github.com/sustainable-computing-io/kepler</a:t>
            </a:r>
            <a:endParaRPr/>
          </a:p>
        </p:txBody>
      </p:sp>
      <p:pic>
        <p:nvPicPr>
          <p:cNvPr id="413" name="Google Shape;413;g1841b50dda6_0_296"/>
          <p:cNvPicPr preferRelativeResize="0"/>
          <p:nvPr/>
        </p:nvPicPr>
        <p:blipFill>
          <a:blip r:embed="rId7">
            <a:alphaModFix/>
          </a:blip>
          <a:stretch>
            <a:fillRect/>
          </a:stretch>
        </p:blipFill>
        <p:spPr>
          <a:xfrm>
            <a:off x="4842609" y="1044100"/>
            <a:ext cx="3920466" cy="1542900"/>
          </a:xfrm>
          <a:prstGeom prst="rect">
            <a:avLst/>
          </a:prstGeom>
          <a:noFill/>
          <a:ln>
            <a:noFill/>
          </a:ln>
        </p:spPr>
      </p:pic>
      <p:pic>
        <p:nvPicPr>
          <p:cNvPr id="414" name="Google Shape;414;g1841b50dda6_0_296"/>
          <p:cNvPicPr preferRelativeResize="0"/>
          <p:nvPr/>
        </p:nvPicPr>
        <p:blipFill>
          <a:blip r:embed="rId8">
            <a:alphaModFix/>
          </a:blip>
          <a:stretch>
            <a:fillRect/>
          </a:stretch>
        </p:blipFill>
        <p:spPr>
          <a:xfrm>
            <a:off x="4842675" y="2832975"/>
            <a:ext cx="3920399" cy="1542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841b50dda6_0_0"/>
          <p:cNvSpPr txBox="1"/>
          <p:nvPr/>
        </p:nvSpPr>
        <p:spPr>
          <a:xfrm>
            <a:off x="1075231" y="1848506"/>
            <a:ext cx="3344400" cy="742800"/>
          </a:xfrm>
          <a:prstGeom prst="rect">
            <a:avLst/>
          </a:prstGeom>
          <a:noFill/>
          <a:ln>
            <a:noFill/>
          </a:ln>
        </p:spPr>
        <p:txBody>
          <a:bodyPr spcFirstLastPara="1" wrap="square" lIns="73150" tIns="73150" rIns="73150" bIns="73150" anchor="t" anchorCtr="0">
            <a:spAutoFit/>
          </a:bodyPr>
          <a:lstStyle/>
          <a:p>
            <a:pPr marL="177800" marR="0" lvl="0" indent="-165100" algn="l" rtl="0">
              <a:lnSpc>
                <a:spcPct val="100000"/>
              </a:lnSpc>
              <a:spcBef>
                <a:spcPts val="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Governance, licensing, and collaboration structures enabling stakeholders to share cost, intellectual property, and effort.</a:t>
            </a:r>
            <a:endParaRPr sz="800" b="0" i="0" u="none" strike="noStrike" cap="none">
              <a:solidFill>
                <a:srgbClr val="000000"/>
              </a:solidFill>
              <a:latin typeface="Arial"/>
              <a:ea typeface="Arial"/>
              <a:cs typeface="Arial"/>
              <a:sym typeface="Arial"/>
            </a:endParaRPr>
          </a:p>
          <a:p>
            <a:pPr marL="177800" marR="0" lvl="0" indent="-165100" algn="l" rtl="0">
              <a:lnSpc>
                <a:spcPct val="100000"/>
              </a:lnSpc>
              <a:spcBef>
                <a:spcPts val="80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Joint projects for new data, modelling, standards, and supporting technology</a:t>
            </a:r>
            <a:endParaRPr sz="800" b="0" i="0" u="none" strike="noStrike" cap="none">
              <a:solidFill>
                <a:srgbClr val="000000"/>
              </a:solidFill>
              <a:latin typeface="Arial"/>
              <a:ea typeface="Arial"/>
              <a:cs typeface="Arial"/>
              <a:sym typeface="Arial"/>
            </a:endParaRPr>
          </a:p>
        </p:txBody>
      </p:sp>
      <p:sp>
        <p:nvSpPr>
          <p:cNvPr id="103" name="Google Shape;103;g1841b50dda6_0_0"/>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2</a:t>
            </a:fld>
            <a:endParaRPr/>
          </a:p>
        </p:txBody>
      </p:sp>
      <p:cxnSp>
        <p:nvCxnSpPr>
          <p:cNvPr id="104" name="Google Shape;104;g1841b50dda6_0_0"/>
          <p:cNvCxnSpPr/>
          <p:nvPr/>
        </p:nvCxnSpPr>
        <p:spPr>
          <a:xfrm>
            <a:off x="4419600" y="1948609"/>
            <a:ext cx="0" cy="2439600"/>
          </a:xfrm>
          <a:prstGeom prst="straightConnector1">
            <a:avLst/>
          </a:prstGeom>
          <a:noFill/>
          <a:ln w="9525" cap="flat" cmpd="sng">
            <a:solidFill>
              <a:srgbClr val="D5D5D5"/>
            </a:solidFill>
            <a:prstDash val="solid"/>
            <a:round/>
            <a:headEnd type="none" w="med" len="med"/>
            <a:tailEnd type="none" w="med" len="med"/>
          </a:ln>
        </p:spPr>
      </p:cxnSp>
      <p:sp>
        <p:nvSpPr>
          <p:cNvPr id="105" name="Google Shape;105;g1841b50dda6_0_0"/>
          <p:cNvSpPr txBox="1">
            <a:spLocks noGrp="1"/>
          </p:cNvSpPr>
          <p:nvPr>
            <p:ph type="title"/>
          </p:nvPr>
        </p:nvSpPr>
        <p:spPr>
          <a:xfrm>
            <a:off x="663800" y="310932"/>
            <a:ext cx="7816500" cy="10230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300">
                <a:latin typeface="Red Hat Display Medium"/>
                <a:ea typeface="Red Hat Display Medium"/>
                <a:cs typeface="Red Hat Display Medium"/>
                <a:sym typeface="Red Hat Display Medium"/>
              </a:rPr>
              <a:t>OS-Climate &amp; Global Data Commons</a:t>
            </a:r>
            <a:endParaRPr sz="2300">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US" sz="1400">
                <a:solidFill>
                  <a:srgbClr val="EE0000"/>
                </a:solidFill>
                <a:latin typeface="Red Hat Display Medium"/>
                <a:ea typeface="Red Hat Display Medium"/>
                <a:cs typeface="Red Hat Display Medium"/>
                <a:sym typeface="Red Hat Display Medium"/>
              </a:rPr>
              <a:t>OS-Climate applies a community-based open-source approach to solve data &amp; analytics challenges required for investment to achieve Paris Climate Accord goals</a:t>
            </a:r>
            <a:endParaRPr sz="1400">
              <a:solidFill>
                <a:srgbClr val="EE0000"/>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1400">
              <a:solidFill>
                <a:srgbClr val="EE0000"/>
              </a:solidFill>
              <a:latin typeface="Red Hat Display Medium"/>
              <a:ea typeface="Red Hat Display Medium"/>
              <a:cs typeface="Red Hat Display Medium"/>
              <a:sym typeface="Red Hat Display Medium"/>
            </a:endParaRPr>
          </a:p>
        </p:txBody>
      </p:sp>
      <p:grpSp>
        <p:nvGrpSpPr>
          <p:cNvPr id="106" name="Google Shape;106;g1841b50dda6_0_0"/>
          <p:cNvGrpSpPr/>
          <p:nvPr/>
        </p:nvGrpSpPr>
        <p:grpSpPr>
          <a:xfrm>
            <a:off x="342858" y="1752079"/>
            <a:ext cx="662806" cy="498683"/>
            <a:chOff x="1044978" y="1679305"/>
            <a:chExt cx="736206" cy="571164"/>
          </a:xfrm>
        </p:grpSpPr>
        <p:sp>
          <p:nvSpPr>
            <p:cNvPr id="107" name="Google Shape;107;g1841b50dda6_0_0"/>
            <p:cNvSpPr/>
            <p:nvPr/>
          </p:nvSpPr>
          <p:spPr>
            <a:xfrm>
              <a:off x="1191577" y="1785769"/>
              <a:ext cx="464700" cy="464700"/>
            </a:xfrm>
            <a:prstGeom prst="ellipse">
              <a:avLst/>
            </a:prstGeom>
            <a:solidFill>
              <a:srgbClr val="A1A1A4"/>
            </a:solidFill>
            <a:ln w="12700" cap="flat" cmpd="sng">
              <a:solidFill>
                <a:srgbClr val="807F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08" name="Google Shape;108;g1841b50dda6_0_0"/>
            <p:cNvSpPr/>
            <p:nvPr/>
          </p:nvSpPr>
          <p:spPr>
            <a:xfrm>
              <a:off x="1044978" y="1933060"/>
              <a:ext cx="238200" cy="238200"/>
            </a:xfrm>
            <a:prstGeom prst="ellipse">
              <a:avLst/>
            </a:prstGeom>
            <a:solidFill>
              <a:srgbClr val="009CDE">
                <a:alpha val="65490"/>
              </a:srgbClr>
            </a:solid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09" name="Google Shape;109;g1841b50dda6_0_0"/>
            <p:cNvSpPr/>
            <p:nvPr/>
          </p:nvSpPr>
          <p:spPr>
            <a:xfrm>
              <a:off x="1516466" y="1690173"/>
              <a:ext cx="238200" cy="238200"/>
            </a:xfrm>
            <a:prstGeom prst="ellipse">
              <a:avLst/>
            </a:prstGeom>
            <a:solidFill>
              <a:srgbClr val="057FC7">
                <a:alpha val="65490"/>
              </a:srgbClr>
            </a:solidFill>
            <a:ln w="12700" cap="flat" cmpd="sng">
              <a:solidFill>
                <a:srgbClr val="057FC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0" name="Google Shape;110;g1841b50dda6_0_0"/>
            <p:cNvSpPr/>
            <p:nvPr/>
          </p:nvSpPr>
          <p:spPr>
            <a:xfrm>
              <a:off x="1515384" y="1966505"/>
              <a:ext cx="265800" cy="265800"/>
            </a:xfrm>
            <a:prstGeom prst="ellipse">
              <a:avLst/>
            </a:prstGeom>
            <a:solidFill>
              <a:srgbClr val="FFC557">
                <a:alpha val="63530"/>
              </a:srgbClr>
            </a:solidFill>
            <a:ln w="12700" cap="flat" cmpd="sng">
              <a:solidFill>
                <a:srgbClr val="AB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1" name="Google Shape;111;g1841b50dda6_0_0"/>
            <p:cNvSpPr/>
            <p:nvPr/>
          </p:nvSpPr>
          <p:spPr>
            <a:xfrm>
              <a:off x="1170317" y="1679305"/>
              <a:ext cx="265800" cy="265800"/>
            </a:xfrm>
            <a:prstGeom prst="ellipse">
              <a:avLst/>
            </a:prstGeom>
            <a:solidFill>
              <a:srgbClr val="807F83">
                <a:alpha val="72550"/>
              </a:srgbClr>
            </a:solidFill>
            <a:ln w="12700" cap="flat" cmpd="sng">
              <a:solidFill>
                <a:srgbClr val="3F3F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grpSp>
      <p:sp>
        <p:nvSpPr>
          <p:cNvPr id="112" name="Google Shape;112;g1841b50dda6_0_0"/>
          <p:cNvSpPr txBox="1"/>
          <p:nvPr/>
        </p:nvSpPr>
        <p:spPr>
          <a:xfrm>
            <a:off x="1137332" y="1534289"/>
            <a:ext cx="22635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b="0" i="0" u="none" strike="noStrike" cap="none">
                <a:solidFill>
                  <a:srgbClr val="000000"/>
                </a:solidFill>
                <a:latin typeface="Open Sans ExtraBold"/>
                <a:ea typeface="Open Sans ExtraBold"/>
                <a:cs typeface="Open Sans ExtraBold"/>
                <a:sym typeface="Open Sans ExtraBold"/>
              </a:rPr>
              <a:t>OPEN SOURCE COMMUNITY</a:t>
            </a:r>
            <a:endParaRPr sz="900" b="0" i="0" u="none" strike="noStrike" cap="none">
              <a:solidFill>
                <a:srgbClr val="000000"/>
              </a:solidFill>
              <a:latin typeface="Arial"/>
              <a:ea typeface="Arial"/>
              <a:cs typeface="Arial"/>
              <a:sym typeface="Arial"/>
            </a:endParaRPr>
          </a:p>
        </p:txBody>
      </p:sp>
      <p:pic>
        <p:nvPicPr>
          <p:cNvPr id="113" name="Google Shape;113;g1841b50dda6_0_0"/>
          <p:cNvPicPr preferRelativeResize="0"/>
          <p:nvPr/>
        </p:nvPicPr>
        <p:blipFill>
          <a:blip r:embed="rId3">
            <a:alphaModFix/>
          </a:blip>
          <a:stretch>
            <a:fillRect/>
          </a:stretch>
        </p:blipFill>
        <p:spPr>
          <a:xfrm>
            <a:off x="4551875" y="1777124"/>
            <a:ext cx="4417951" cy="2349050"/>
          </a:xfrm>
          <a:prstGeom prst="rect">
            <a:avLst/>
          </a:prstGeom>
          <a:noFill/>
          <a:ln>
            <a:noFill/>
          </a:ln>
        </p:spPr>
      </p:pic>
      <p:grpSp>
        <p:nvGrpSpPr>
          <p:cNvPr id="114" name="Google Shape;114;g1841b50dda6_0_0"/>
          <p:cNvGrpSpPr/>
          <p:nvPr/>
        </p:nvGrpSpPr>
        <p:grpSpPr>
          <a:xfrm>
            <a:off x="342826" y="2734452"/>
            <a:ext cx="662819" cy="323080"/>
            <a:chOff x="3571875" y="2609850"/>
            <a:chExt cx="928838" cy="541535"/>
          </a:xfrm>
        </p:grpSpPr>
        <p:sp>
          <p:nvSpPr>
            <p:cNvPr id="115" name="Google Shape;115;g1841b50dda6_0_0"/>
            <p:cNvSpPr/>
            <p:nvPr/>
          </p:nvSpPr>
          <p:spPr>
            <a:xfrm>
              <a:off x="3571875" y="2609850"/>
              <a:ext cx="928800" cy="152400"/>
            </a:xfrm>
            <a:prstGeom prst="rect">
              <a:avLst/>
            </a:prstGeom>
            <a:solidFill>
              <a:srgbClr val="00386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6" name="Google Shape;116;g1841b50dda6_0_0"/>
            <p:cNvSpPr/>
            <p:nvPr/>
          </p:nvSpPr>
          <p:spPr>
            <a:xfrm>
              <a:off x="3571875" y="2805113"/>
              <a:ext cx="614400" cy="152400"/>
            </a:xfrm>
            <a:prstGeom prst="rect">
              <a:avLst/>
            </a:prstGeom>
            <a:solidFill>
              <a:srgbClr val="FFC5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7" name="Google Shape;117;g1841b50dda6_0_0"/>
            <p:cNvSpPr/>
            <p:nvPr/>
          </p:nvSpPr>
          <p:spPr>
            <a:xfrm>
              <a:off x="4238148" y="2805113"/>
              <a:ext cx="262500" cy="152400"/>
            </a:xfrm>
            <a:prstGeom prst="rect">
              <a:avLst/>
            </a:prstGeom>
            <a:solidFill>
              <a:srgbClr val="009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8" name="Google Shape;118;g1841b50dda6_0_0"/>
            <p:cNvSpPr/>
            <p:nvPr/>
          </p:nvSpPr>
          <p:spPr>
            <a:xfrm>
              <a:off x="3571876" y="2998985"/>
              <a:ext cx="28590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19" name="Google Shape;119;g1841b50dda6_0_0"/>
            <p:cNvSpPr/>
            <p:nvPr/>
          </p:nvSpPr>
          <p:spPr>
            <a:xfrm>
              <a:off x="3893344" y="2998985"/>
              <a:ext cx="28590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sp>
          <p:nvSpPr>
            <p:cNvPr id="120" name="Google Shape;120;g1841b50dda6_0_0"/>
            <p:cNvSpPr/>
            <p:nvPr/>
          </p:nvSpPr>
          <p:spPr>
            <a:xfrm>
              <a:off x="4214813" y="2998985"/>
              <a:ext cx="28590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grpSp>
      <p:sp>
        <p:nvSpPr>
          <p:cNvPr id="121" name="Google Shape;121;g1841b50dda6_0_0"/>
          <p:cNvSpPr txBox="1"/>
          <p:nvPr/>
        </p:nvSpPr>
        <p:spPr>
          <a:xfrm>
            <a:off x="1137325" y="2708719"/>
            <a:ext cx="19740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b="0" i="0" u="none" strike="noStrike" cap="none">
                <a:solidFill>
                  <a:srgbClr val="000000"/>
                </a:solidFill>
                <a:latin typeface="Open Sans ExtraBold"/>
                <a:ea typeface="Open Sans ExtraBold"/>
                <a:cs typeface="Open Sans ExtraBold"/>
                <a:sym typeface="Open Sans ExtraBold"/>
              </a:rPr>
              <a:t>GLOBAL DATA</a:t>
            </a:r>
            <a:r>
              <a:rPr lang="en-US" sz="900">
                <a:latin typeface="Open Sans ExtraBold"/>
                <a:ea typeface="Open Sans ExtraBold"/>
                <a:cs typeface="Open Sans ExtraBold"/>
                <a:sym typeface="Open Sans ExtraBold"/>
              </a:rPr>
              <a:t> </a:t>
            </a:r>
            <a:r>
              <a:rPr lang="en-US" sz="900" b="0" i="0" u="none" strike="noStrike" cap="none">
                <a:solidFill>
                  <a:srgbClr val="000000"/>
                </a:solidFill>
                <a:latin typeface="Open Sans ExtraBold"/>
                <a:ea typeface="Open Sans ExtraBold"/>
                <a:cs typeface="Open Sans ExtraBold"/>
                <a:sym typeface="Open Sans ExtraBold"/>
              </a:rPr>
              <a:t>COMMONS</a:t>
            </a:r>
            <a:endParaRPr sz="900" b="0" i="0" u="none" strike="noStrike" cap="none">
              <a:solidFill>
                <a:srgbClr val="000000"/>
              </a:solidFill>
              <a:latin typeface="Arial"/>
              <a:ea typeface="Arial"/>
              <a:cs typeface="Arial"/>
              <a:sym typeface="Arial"/>
            </a:endParaRPr>
          </a:p>
        </p:txBody>
      </p:sp>
      <p:sp>
        <p:nvSpPr>
          <p:cNvPr id="122" name="Google Shape;122;g1841b50dda6_0_0"/>
          <p:cNvSpPr txBox="1"/>
          <p:nvPr/>
        </p:nvSpPr>
        <p:spPr>
          <a:xfrm>
            <a:off x="1075225" y="2877071"/>
            <a:ext cx="3344400" cy="742800"/>
          </a:xfrm>
          <a:prstGeom prst="rect">
            <a:avLst/>
          </a:prstGeom>
          <a:noFill/>
          <a:ln>
            <a:noFill/>
          </a:ln>
        </p:spPr>
        <p:txBody>
          <a:bodyPr spcFirstLastPara="1" wrap="square" lIns="73150" tIns="73150" rIns="73150" bIns="73150" anchor="t" anchorCtr="0">
            <a:spAutoFit/>
          </a:bodyPr>
          <a:lstStyle/>
          <a:p>
            <a:pPr marL="177800" marR="0" lvl="0" indent="-165100" algn="l" rtl="0">
              <a:lnSpc>
                <a:spcPct val="100000"/>
              </a:lnSpc>
              <a:spcBef>
                <a:spcPts val="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Curated access to library of public and private sources, for both transition and physical risk/opportunity</a:t>
            </a:r>
            <a:endParaRPr sz="800" b="0" i="0" u="none" strike="noStrike" cap="none">
              <a:solidFill>
                <a:srgbClr val="000000"/>
              </a:solidFill>
              <a:latin typeface="Arial"/>
              <a:ea typeface="Arial"/>
              <a:cs typeface="Arial"/>
              <a:sym typeface="Arial"/>
            </a:endParaRPr>
          </a:p>
          <a:p>
            <a:pPr marL="177800" marR="0" lvl="0" indent="-165100" algn="l" rtl="0">
              <a:lnSpc>
                <a:spcPct val="100000"/>
              </a:lnSpc>
              <a:spcBef>
                <a:spcPts val="80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More accurate corporate historical and forward-looking climate &amp; ESG metrics as a public good</a:t>
            </a:r>
            <a:endParaRPr sz="800" b="0" i="0" u="none" strike="noStrike" cap="none">
              <a:solidFill>
                <a:srgbClr val="000000"/>
              </a:solidFill>
              <a:latin typeface="Arial"/>
              <a:ea typeface="Arial"/>
              <a:cs typeface="Arial"/>
              <a:sym typeface="Arial"/>
            </a:endParaRPr>
          </a:p>
        </p:txBody>
      </p:sp>
      <p:grpSp>
        <p:nvGrpSpPr>
          <p:cNvPr id="123" name="Google Shape;123;g1841b50dda6_0_0"/>
          <p:cNvGrpSpPr/>
          <p:nvPr/>
        </p:nvGrpSpPr>
        <p:grpSpPr>
          <a:xfrm>
            <a:off x="342755" y="3592890"/>
            <a:ext cx="662814" cy="431166"/>
            <a:chOff x="6218238" y="1534249"/>
            <a:chExt cx="953415" cy="627150"/>
          </a:xfrm>
        </p:grpSpPr>
        <p:grpSp>
          <p:nvGrpSpPr>
            <p:cNvPr id="124" name="Google Shape;124;g1841b50dda6_0_0"/>
            <p:cNvGrpSpPr/>
            <p:nvPr/>
          </p:nvGrpSpPr>
          <p:grpSpPr>
            <a:xfrm>
              <a:off x="6677853" y="1667599"/>
              <a:ext cx="493800" cy="493800"/>
              <a:chOff x="6507096" y="2518461"/>
              <a:chExt cx="493800" cy="493800"/>
            </a:xfrm>
          </p:grpSpPr>
          <p:sp>
            <p:nvSpPr>
              <p:cNvPr id="125" name="Google Shape;125;g1841b50dda6_0_0"/>
              <p:cNvSpPr/>
              <p:nvPr/>
            </p:nvSpPr>
            <p:spPr>
              <a:xfrm>
                <a:off x="6507096" y="2518461"/>
                <a:ext cx="493800" cy="493800"/>
              </a:xfrm>
              <a:prstGeom prst="ellipse">
                <a:avLst/>
              </a:prstGeom>
              <a:solidFill>
                <a:srgbClr val="FFC55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cxnSp>
            <p:nvCxnSpPr>
              <p:cNvPr id="126" name="Google Shape;126;g1841b50dda6_0_0"/>
              <p:cNvCxnSpPr>
                <a:stCxn id="125" idx="0"/>
                <a:endCxn id="125" idx="4"/>
              </p:cNvCxnSpPr>
              <p:nvPr/>
            </p:nvCxnSpPr>
            <p:spPr>
              <a:xfrm>
                <a:off x="675399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127" name="Google Shape;127;g1841b50dda6_0_0"/>
              <p:cNvCxnSpPr>
                <a:stCxn id="125" idx="2"/>
              </p:cNvCxnSpPr>
              <p:nvPr/>
            </p:nvCxnSpPr>
            <p:spPr>
              <a:xfrm>
                <a:off x="6507096" y="2765361"/>
                <a:ext cx="493800" cy="0"/>
              </a:xfrm>
              <a:prstGeom prst="straightConnector1">
                <a:avLst/>
              </a:prstGeom>
              <a:noFill/>
              <a:ln w="9525" cap="flat" cmpd="sng">
                <a:solidFill>
                  <a:srgbClr val="FFFFFF"/>
                </a:solidFill>
                <a:prstDash val="solid"/>
                <a:round/>
                <a:headEnd type="none" w="sm" len="sm"/>
                <a:tailEnd type="none" w="sm" len="sm"/>
              </a:ln>
            </p:spPr>
          </p:cxnSp>
        </p:grpSp>
        <p:grpSp>
          <p:nvGrpSpPr>
            <p:cNvPr id="128" name="Google Shape;128;g1841b50dda6_0_0"/>
            <p:cNvGrpSpPr/>
            <p:nvPr/>
          </p:nvGrpSpPr>
          <p:grpSpPr>
            <a:xfrm>
              <a:off x="6218238" y="1661249"/>
              <a:ext cx="493800" cy="493800"/>
              <a:chOff x="6507096" y="2518461"/>
              <a:chExt cx="493800" cy="493800"/>
            </a:xfrm>
          </p:grpSpPr>
          <p:sp>
            <p:nvSpPr>
              <p:cNvPr id="129" name="Google Shape;129;g1841b50dda6_0_0"/>
              <p:cNvSpPr/>
              <p:nvPr/>
            </p:nvSpPr>
            <p:spPr>
              <a:xfrm>
                <a:off x="6507096" y="2518461"/>
                <a:ext cx="493800" cy="493800"/>
              </a:xfrm>
              <a:prstGeom prst="ellipse">
                <a:avLst/>
              </a:prstGeom>
              <a:solidFill>
                <a:srgbClr val="A1A1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cxnSp>
            <p:nvCxnSpPr>
              <p:cNvPr id="130" name="Google Shape;130;g1841b50dda6_0_0"/>
              <p:cNvCxnSpPr>
                <a:stCxn id="129" idx="0"/>
                <a:endCxn id="129" idx="4"/>
              </p:cNvCxnSpPr>
              <p:nvPr/>
            </p:nvCxnSpPr>
            <p:spPr>
              <a:xfrm>
                <a:off x="675399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131" name="Google Shape;131;g1841b50dda6_0_0"/>
              <p:cNvCxnSpPr>
                <a:stCxn id="129" idx="2"/>
              </p:cNvCxnSpPr>
              <p:nvPr/>
            </p:nvCxnSpPr>
            <p:spPr>
              <a:xfrm>
                <a:off x="6507096" y="2765361"/>
                <a:ext cx="493800" cy="0"/>
              </a:xfrm>
              <a:prstGeom prst="straightConnector1">
                <a:avLst/>
              </a:prstGeom>
              <a:noFill/>
              <a:ln w="9525" cap="flat" cmpd="sng">
                <a:solidFill>
                  <a:srgbClr val="FFFFFF"/>
                </a:solidFill>
                <a:prstDash val="solid"/>
                <a:round/>
                <a:headEnd type="none" w="sm" len="sm"/>
                <a:tailEnd type="none" w="sm" len="sm"/>
              </a:ln>
            </p:spPr>
          </p:cxnSp>
        </p:grpSp>
        <p:grpSp>
          <p:nvGrpSpPr>
            <p:cNvPr id="132" name="Google Shape;132;g1841b50dda6_0_0"/>
            <p:cNvGrpSpPr/>
            <p:nvPr/>
          </p:nvGrpSpPr>
          <p:grpSpPr>
            <a:xfrm>
              <a:off x="6465128" y="1534249"/>
              <a:ext cx="493800" cy="493800"/>
              <a:chOff x="6507096" y="2518461"/>
              <a:chExt cx="493800" cy="493800"/>
            </a:xfrm>
          </p:grpSpPr>
          <p:sp>
            <p:nvSpPr>
              <p:cNvPr id="133" name="Google Shape;133;g1841b50dda6_0_0"/>
              <p:cNvSpPr/>
              <p:nvPr/>
            </p:nvSpPr>
            <p:spPr>
              <a:xfrm>
                <a:off x="6507096" y="2518461"/>
                <a:ext cx="493800" cy="493800"/>
              </a:xfrm>
              <a:prstGeom prst="ellipse">
                <a:avLst/>
              </a:prstGeom>
              <a:solidFill>
                <a:srgbClr val="009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Open Sans SemiBold"/>
                  <a:ea typeface="Open Sans SemiBold"/>
                  <a:cs typeface="Open Sans SemiBold"/>
                  <a:sym typeface="Open Sans SemiBold"/>
                </a:endParaRPr>
              </a:p>
            </p:txBody>
          </p:sp>
          <p:cxnSp>
            <p:nvCxnSpPr>
              <p:cNvPr id="134" name="Google Shape;134;g1841b50dda6_0_0"/>
              <p:cNvCxnSpPr>
                <a:stCxn id="133" idx="0"/>
                <a:endCxn id="133" idx="4"/>
              </p:cNvCxnSpPr>
              <p:nvPr/>
            </p:nvCxnSpPr>
            <p:spPr>
              <a:xfrm>
                <a:off x="675399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135" name="Google Shape;135;g1841b50dda6_0_0"/>
              <p:cNvCxnSpPr>
                <a:stCxn id="133" idx="2"/>
              </p:cNvCxnSpPr>
              <p:nvPr/>
            </p:nvCxnSpPr>
            <p:spPr>
              <a:xfrm>
                <a:off x="6507096" y="2765361"/>
                <a:ext cx="493800" cy="0"/>
              </a:xfrm>
              <a:prstGeom prst="straightConnector1">
                <a:avLst/>
              </a:prstGeom>
              <a:noFill/>
              <a:ln w="9525" cap="flat" cmpd="sng">
                <a:solidFill>
                  <a:srgbClr val="FFFFFF"/>
                </a:solidFill>
                <a:prstDash val="solid"/>
                <a:round/>
                <a:headEnd type="none" w="sm" len="sm"/>
                <a:tailEnd type="none" w="sm" len="sm"/>
              </a:ln>
            </p:spPr>
          </p:cxnSp>
        </p:grpSp>
      </p:grpSp>
      <p:sp>
        <p:nvSpPr>
          <p:cNvPr id="136" name="Google Shape;136;g1841b50dda6_0_0"/>
          <p:cNvSpPr txBox="1"/>
          <p:nvPr/>
        </p:nvSpPr>
        <p:spPr>
          <a:xfrm>
            <a:off x="1137334" y="3630261"/>
            <a:ext cx="14142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b="0" i="0" u="none" strike="noStrike" cap="none">
                <a:solidFill>
                  <a:srgbClr val="000000"/>
                </a:solidFill>
                <a:latin typeface="Open Sans ExtraBold"/>
                <a:ea typeface="Open Sans ExtraBold"/>
                <a:cs typeface="Open Sans ExtraBold"/>
                <a:sym typeface="Open Sans ExtraBold"/>
              </a:rPr>
              <a:t>ANALYTIC</a:t>
            </a:r>
            <a:r>
              <a:rPr lang="en-US" sz="900">
                <a:latin typeface="Open Sans ExtraBold"/>
                <a:ea typeface="Open Sans ExtraBold"/>
                <a:cs typeface="Open Sans ExtraBold"/>
                <a:sym typeface="Open Sans ExtraBold"/>
              </a:rPr>
              <a:t>S</a:t>
            </a:r>
            <a:r>
              <a:rPr lang="en-US" sz="900" b="0" i="0" u="none" strike="noStrike" cap="none">
                <a:solidFill>
                  <a:srgbClr val="000000"/>
                </a:solidFill>
                <a:latin typeface="Open Sans ExtraBold"/>
                <a:ea typeface="Open Sans ExtraBold"/>
                <a:cs typeface="Open Sans ExtraBold"/>
                <a:sym typeface="Open Sans ExtraBold"/>
              </a:rPr>
              <a:t> TOOLS</a:t>
            </a:r>
            <a:endParaRPr sz="900" b="0" i="0" u="none" strike="noStrike" cap="none">
              <a:solidFill>
                <a:srgbClr val="000000"/>
              </a:solidFill>
              <a:latin typeface="Arial"/>
              <a:ea typeface="Arial"/>
              <a:cs typeface="Arial"/>
              <a:sym typeface="Arial"/>
            </a:endParaRPr>
          </a:p>
        </p:txBody>
      </p:sp>
      <p:sp>
        <p:nvSpPr>
          <p:cNvPr id="137" name="Google Shape;137;g1841b50dda6_0_0"/>
          <p:cNvSpPr txBox="1"/>
          <p:nvPr/>
        </p:nvSpPr>
        <p:spPr>
          <a:xfrm>
            <a:off x="1075228" y="3792849"/>
            <a:ext cx="3344400" cy="742800"/>
          </a:xfrm>
          <a:prstGeom prst="rect">
            <a:avLst/>
          </a:prstGeom>
          <a:noFill/>
          <a:ln>
            <a:noFill/>
          </a:ln>
        </p:spPr>
        <p:txBody>
          <a:bodyPr spcFirstLastPara="1" wrap="square" lIns="73150" tIns="73150" rIns="73150" bIns="73150" anchor="t" anchorCtr="0">
            <a:spAutoFit/>
          </a:bodyPr>
          <a:lstStyle/>
          <a:p>
            <a:pPr marL="177800" marR="0" lvl="0" indent="-165100" algn="l" rtl="0">
              <a:lnSpc>
                <a:spcPct val="100000"/>
              </a:lnSpc>
              <a:spcBef>
                <a:spcPts val="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Integrate climate-related risk and opportunity into decisions by investors, financial institutions, regulators, etc</a:t>
            </a:r>
            <a:endParaRPr sz="800" b="0" i="0" u="none" strike="noStrike" cap="none">
              <a:solidFill>
                <a:srgbClr val="000000"/>
              </a:solidFill>
              <a:latin typeface="Arial"/>
              <a:ea typeface="Arial"/>
              <a:cs typeface="Arial"/>
              <a:sym typeface="Arial"/>
            </a:endParaRPr>
          </a:p>
          <a:p>
            <a:pPr marL="177800" marR="0" lvl="0" indent="-165100" algn="l" rtl="0">
              <a:lnSpc>
                <a:spcPct val="100000"/>
              </a:lnSpc>
              <a:spcBef>
                <a:spcPts val="800"/>
              </a:spcBef>
              <a:spcAft>
                <a:spcPts val="0"/>
              </a:spcAft>
              <a:buClr>
                <a:srgbClr val="000000"/>
              </a:buClr>
              <a:buSzPts val="800"/>
              <a:buFont typeface="Arial"/>
              <a:buChar char="•"/>
            </a:pPr>
            <a:r>
              <a:rPr lang="en-US" sz="800" b="0" i="0" u="none" strike="noStrike" cap="none">
                <a:solidFill>
                  <a:srgbClr val="000000"/>
                </a:solidFill>
                <a:latin typeface="Open Sans SemiBold"/>
                <a:ea typeface="Open Sans SemiBold"/>
                <a:cs typeface="Open Sans SemiBold"/>
                <a:sym typeface="Open Sans SemiBold"/>
              </a:rPr>
              <a:t>Scenario analysis and alignment tools for climate </a:t>
            </a:r>
            <a:r>
              <a:rPr lang="en-US" sz="800">
                <a:latin typeface="Open Sans SemiBold"/>
                <a:ea typeface="Open Sans SemiBold"/>
                <a:cs typeface="Open Sans SemiBold"/>
                <a:sym typeface="Open Sans SemiBold"/>
              </a:rPr>
              <a:t>change risk, physical risk and transition risk</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841b50dda6_0_39"/>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3</a:t>
            </a:fld>
            <a:endParaRPr/>
          </a:p>
        </p:txBody>
      </p:sp>
      <p:sp>
        <p:nvSpPr>
          <p:cNvPr id="143" name="Google Shape;143;g1841b50dda6_0_39"/>
          <p:cNvSpPr txBox="1">
            <a:spLocks noGrp="1"/>
          </p:cNvSpPr>
          <p:nvPr>
            <p:ph type="title"/>
          </p:nvPr>
        </p:nvSpPr>
        <p:spPr>
          <a:xfrm>
            <a:off x="454325" y="310931"/>
            <a:ext cx="8025981" cy="4986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100" dirty="0">
                <a:latin typeface="Red Hat Display Medium"/>
                <a:ea typeface="Red Hat Display Medium"/>
                <a:cs typeface="Red Hat Display Medium"/>
                <a:sym typeface="Red Hat Display Medium"/>
              </a:rPr>
              <a:t>A Data Mesh provides faster and broader access to climate data</a:t>
            </a:r>
            <a:endParaRPr sz="1400" dirty="0">
              <a:solidFill>
                <a:srgbClr val="EE0000"/>
              </a:solidFill>
              <a:latin typeface="Red Hat Display Medium"/>
              <a:ea typeface="Red Hat Display Medium"/>
              <a:cs typeface="Red Hat Display Medium"/>
              <a:sym typeface="Red Hat Display Medium"/>
            </a:endParaRPr>
          </a:p>
        </p:txBody>
      </p:sp>
      <p:sp>
        <p:nvSpPr>
          <p:cNvPr id="144" name="Google Shape;144;g1841b50dda6_0_39"/>
          <p:cNvSpPr/>
          <p:nvPr/>
        </p:nvSpPr>
        <p:spPr>
          <a:xfrm>
            <a:off x="6557625" y="765250"/>
            <a:ext cx="2112300" cy="3783900"/>
          </a:xfrm>
          <a:prstGeom prst="rect">
            <a:avLst/>
          </a:prstGeom>
          <a:solidFill>
            <a:srgbClr val="CFE2F3"/>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g1841b50dda6_0_39"/>
          <p:cNvCxnSpPr/>
          <p:nvPr/>
        </p:nvCxnSpPr>
        <p:spPr>
          <a:xfrm>
            <a:off x="4357702" y="765250"/>
            <a:ext cx="0" cy="3783900"/>
          </a:xfrm>
          <a:prstGeom prst="straightConnector1">
            <a:avLst/>
          </a:prstGeom>
          <a:noFill/>
          <a:ln w="9525" cap="flat" cmpd="sng">
            <a:solidFill>
              <a:srgbClr val="999999"/>
            </a:solidFill>
            <a:prstDash val="solid"/>
            <a:round/>
            <a:headEnd type="none" w="med" len="med"/>
            <a:tailEnd type="none" w="med" len="med"/>
          </a:ln>
        </p:spPr>
      </p:cxnSp>
      <p:sp>
        <p:nvSpPr>
          <p:cNvPr id="146" name="Google Shape;146;g1841b50dda6_0_39"/>
          <p:cNvSpPr txBox="1"/>
          <p:nvPr/>
        </p:nvSpPr>
        <p:spPr>
          <a:xfrm>
            <a:off x="407100" y="3375900"/>
            <a:ext cx="1832100" cy="4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2"/>
                </a:solidFill>
                <a:latin typeface="Barlow"/>
                <a:ea typeface="Barlow"/>
                <a:cs typeface="Barlow"/>
                <a:sym typeface="Barlow"/>
              </a:rPr>
              <a:t>Global security and compliance</a:t>
            </a:r>
            <a:endParaRPr sz="1300" b="1">
              <a:solidFill>
                <a:schemeClr val="dk2"/>
              </a:solidFill>
              <a:latin typeface="Barlow"/>
              <a:ea typeface="Barlow"/>
              <a:cs typeface="Barlow"/>
              <a:sym typeface="Barlow"/>
            </a:endParaRPr>
          </a:p>
        </p:txBody>
      </p:sp>
      <p:sp>
        <p:nvSpPr>
          <p:cNvPr id="147" name="Google Shape;147;g1841b50dda6_0_39"/>
          <p:cNvSpPr txBox="1"/>
          <p:nvPr/>
        </p:nvSpPr>
        <p:spPr>
          <a:xfrm>
            <a:off x="407100" y="2707800"/>
            <a:ext cx="1832100" cy="4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2"/>
                </a:solidFill>
                <a:latin typeface="Barlow"/>
                <a:ea typeface="Barlow"/>
                <a:cs typeface="Barlow"/>
                <a:sym typeface="Barlow"/>
              </a:rPr>
              <a:t>Easily access new and existing data</a:t>
            </a:r>
            <a:endParaRPr sz="1300" b="1">
              <a:solidFill>
                <a:schemeClr val="dk2"/>
              </a:solidFill>
              <a:latin typeface="Barlow"/>
              <a:ea typeface="Barlow"/>
              <a:cs typeface="Barlow"/>
              <a:sym typeface="Barlow"/>
            </a:endParaRPr>
          </a:p>
        </p:txBody>
      </p:sp>
      <p:sp>
        <p:nvSpPr>
          <p:cNvPr id="148" name="Google Shape;148;g1841b50dda6_0_39"/>
          <p:cNvSpPr txBox="1"/>
          <p:nvPr/>
        </p:nvSpPr>
        <p:spPr>
          <a:xfrm>
            <a:off x="407100" y="1371600"/>
            <a:ext cx="1832100" cy="4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2"/>
                </a:solidFill>
                <a:latin typeface="Barlow"/>
                <a:ea typeface="Barlow"/>
                <a:cs typeface="Barlow"/>
                <a:sym typeface="Barlow"/>
              </a:rPr>
              <a:t>Single point of access to all your data</a:t>
            </a:r>
            <a:endParaRPr sz="1300" b="1">
              <a:solidFill>
                <a:schemeClr val="dk2"/>
              </a:solidFill>
              <a:latin typeface="Barlow"/>
              <a:ea typeface="Barlow"/>
              <a:cs typeface="Barlow"/>
              <a:sym typeface="Barlow"/>
            </a:endParaRPr>
          </a:p>
        </p:txBody>
      </p:sp>
      <p:sp>
        <p:nvSpPr>
          <p:cNvPr id="149" name="Google Shape;149;g1841b50dda6_0_39"/>
          <p:cNvSpPr txBox="1"/>
          <p:nvPr/>
        </p:nvSpPr>
        <p:spPr>
          <a:xfrm>
            <a:off x="407100" y="2039700"/>
            <a:ext cx="1832100" cy="4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2"/>
                </a:solidFill>
                <a:latin typeface="Barlow"/>
                <a:ea typeface="Barlow"/>
                <a:cs typeface="Barlow"/>
                <a:sym typeface="Barlow"/>
              </a:rPr>
              <a:t>Cost-effective scaling and elasticity</a:t>
            </a:r>
            <a:endParaRPr sz="1300" b="1">
              <a:solidFill>
                <a:schemeClr val="dk2"/>
              </a:solidFill>
              <a:latin typeface="Barlow"/>
              <a:ea typeface="Barlow"/>
              <a:cs typeface="Barlow"/>
              <a:sym typeface="Barlow"/>
            </a:endParaRPr>
          </a:p>
        </p:txBody>
      </p:sp>
      <p:sp>
        <p:nvSpPr>
          <p:cNvPr id="150" name="Google Shape;150;g1841b50dda6_0_39"/>
          <p:cNvSpPr txBox="1"/>
          <p:nvPr/>
        </p:nvSpPr>
        <p:spPr>
          <a:xfrm>
            <a:off x="407100" y="4044000"/>
            <a:ext cx="1832100" cy="4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b="1">
                <a:solidFill>
                  <a:schemeClr val="dk2"/>
                </a:solidFill>
                <a:latin typeface="Barlow"/>
                <a:ea typeface="Barlow"/>
                <a:cs typeface="Barlow"/>
                <a:sym typeface="Barlow"/>
              </a:rPr>
              <a:t>ANSI SQL interface</a:t>
            </a:r>
            <a:endParaRPr sz="1300" b="1">
              <a:solidFill>
                <a:schemeClr val="dk2"/>
              </a:solidFill>
              <a:latin typeface="Barlow"/>
              <a:ea typeface="Barlow"/>
              <a:cs typeface="Barlow"/>
              <a:sym typeface="Barlow"/>
            </a:endParaRPr>
          </a:p>
        </p:txBody>
      </p:sp>
      <p:sp>
        <p:nvSpPr>
          <p:cNvPr id="151" name="Google Shape;151;g1841b50dda6_0_39"/>
          <p:cNvSpPr txBox="1"/>
          <p:nvPr/>
        </p:nvSpPr>
        <p:spPr>
          <a:xfrm>
            <a:off x="2751789" y="765250"/>
            <a:ext cx="10920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rgbClr val="007C8D"/>
                </a:solidFill>
                <a:latin typeface="Barlow"/>
                <a:ea typeface="Barlow"/>
                <a:cs typeface="Barlow"/>
                <a:sym typeface="Barlow"/>
              </a:rPr>
              <a:t>Data Warehouse</a:t>
            </a:r>
            <a:endParaRPr sz="1300" b="1">
              <a:solidFill>
                <a:srgbClr val="007C8D"/>
              </a:solidFill>
              <a:latin typeface="Barlow"/>
              <a:ea typeface="Barlow"/>
              <a:cs typeface="Barlow"/>
              <a:sym typeface="Barlow"/>
            </a:endParaRPr>
          </a:p>
        </p:txBody>
      </p:sp>
      <p:sp>
        <p:nvSpPr>
          <p:cNvPr id="152" name="Google Shape;152;g1841b50dda6_0_39"/>
          <p:cNvSpPr/>
          <p:nvPr/>
        </p:nvSpPr>
        <p:spPr>
          <a:xfrm>
            <a:off x="2515417" y="34980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g1841b50dda6_0_39"/>
          <p:cNvSpPr/>
          <p:nvPr/>
        </p:nvSpPr>
        <p:spPr>
          <a:xfrm>
            <a:off x="2515417" y="21618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g1841b50dda6_0_39"/>
          <p:cNvSpPr/>
          <p:nvPr/>
        </p:nvSpPr>
        <p:spPr>
          <a:xfrm rot="2412272" flipH="1">
            <a:off x="2559830" y="15051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g1841b50dda6_0_39"/>
          <p:cNvSpPr/>
          <p:nvPr/>
        </p:nvSpPr>
        <p:spPr>
          <a:xfrm>
            <a:off x="2515417" y="28299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g1841b50dda6_0_39"/>
          <p:cNvSpPr txBox="1"/>
          <p:nvPr/>
        </p:nvSpPr>
        <p:spPr>
          <a:xfrm>
            <a:off x="2823513" y="1536925"/>
            <a:ext cx="13230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ETL required</a:t>
            </a:r>
            <a:endParaRPr sz="900">
              <a:latin typeface="Barlow Medium"/>
              <a:ea typeface="Barlow Medium"/>
              <a:cs typeface="Barlow Medium"/>
              <a:sym typeface="Barlow Medium"/>
            </a:endParaRPr>
          </a:p>
        </p:txBody>
      </p:sp>
      <p:sp>
        <p:nvSpPr>
          <p:cNvPr id="157" name="Google Shape;157;g1841b50dda6_0_39"/>
          <p:cNvSpPr/>
          <p:nvPr/>
        </p:nvSpPr>
        <p:spPr>
          <a:xfrm>
            <a:off x="2515417" y="41661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1841b50dda6_0_39"/>
          <p:cNvSpPr txBox="1"/>
          <p:nvPr/>
        </p:nvSpPr>
        <p:spPr>
          <a:xfrm>
            <a:off x="2823513" y="2161800"/>
            <a:ext cx="13230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Cost grows with data retained</a:t>
            </a:r>
            <a:endParaRPr sz="900">
              <a:latin typeface="Barlow Medium"/>
              <a:ea typeface="Barlow Medium"/>
              <a:cs typeface="Barlow Medium"/>
              <a:sym typeface="Barlow Medium"/>
            </a:endParaRPr>
          </a:p>
        </p:txBody>
      </p:sp>
      <p:sp>
        <p:nvSpPr>
          <p:cNvPr id="159" name="Google Shape;159;g1841b50dda6_0_39"/>
          <p:cNvSpPr txBox="1"/>
          <p:nvPr/>
        </p:nvSpPr>
        <p:spPr>
          <a:xfrm>
            <a:off x="2823513" y="2836075"/>
            <a:ext cx="13230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ETL required</a:t>
            </a:r>
            <a:endParaRPr sz="900">
              <a:latin typeface="Barlow Medium"/>
              <a:ea typeface="Barlow Medium"/>
              <a:cs typeface="Barlow Medium"/>
              <a:sym typeface="Barlow Medium"/>
            </a:endParaRPr>
          </a:p>
        </p:txBody>
      </p:sp>
      <p:sp>
        <p:nvSpPr>
          <p:cNvPr id="160" name="Google Shape;160;g1841b50dda6_0_39"/>
          <p:cNvSpPr txBox="1"/>
          <p:nvPr/>
        </p:nvSpPr>
        <p:spPr>
          <a:xfrm>
            <a:off x="2823513" y="3498000"/>
            <a:ext cx="13230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Limited, by region</a:t>
            </a:r>
            <a:endParaRPr sz="900">
              <a:latin typeface="Barlow Medium"/>
              <a:ea typeface="Barlow Medium"/>
              <a:cs typeface="Barlow Medium"/>
              <a:sym typeface="Barlow Medium"/>
            </a:endParaRPr>
          </a:p>
        </p:txBody>
      </p:sp>
      <p:sp>
        <p:nvSpPr>
          <p:cNvPr id="161" name="Google Shape;161;g1841b50dda6_0_39"/>
          <p:cNvSpPr txBox="1"/>
          <p:nvPr/>
        </p:nvSpPr>
        <p:spPr>
          <a:xfrm>
            <a:off x="2823513" y="4159925"/>
            <a:ext cx="13230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Specialized skills required (Spark, python, etc)</a:t>
            </a:r>
            <a:endParaRPr sz="900">
              <a:latin typeface="Barlow Medium"/>
              <a:ea typeface="Barlow Medium"/>
              <a:cs typeface="Barlow Medium"/>
              <a:sym typeface="Barlow Medium"/>
            </a:endParaRPr>
          </a:p>
        </p:txBody>
      </p:sp>
      <p:sp>
        <p:nvSpPr>
          <p:cNvPr id="162" name="Google Shape;162;g1841b50dda6_0_39"/>
          <p:cNvSpPr txBox="1"/>
          <p:nvPr/>
        </p:nvSpPr>
        <p:spPr>
          <a:xfrm>
            <a:off x="4813119" y="765250"/>
            <a:ext cx="12891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rgbClr val="007C8D"/>
                </a:solidFill>
                <a:latin typeface="Barlow"/>
                <a:ea typeface="Barlow"/>
                <a:cs typeface="Barlow"/>
                <a:sym typeface="Barlow"/>
              </a:rPr>
              <a:t>Data Lake and Lakehouse</a:t>
            </a:r>
            <a:endParaRPr sz="1300" b="1">
              <a:solidFill>
                <a:srgbClr val="007C8D"/>
              </a:solidFill>
              <a:latin typeface="Barlow"/>
              <a:ea typeface="Barlow"/>
              <a:cs typeface="Barlow"/>
              <a:sym typeface="Barlow"/>
            </a:endParaRPr>
          </a:p>
        </p:txBody>
      </p:sp>
      <p:sp>
        <p:nvSpPr>
          <p:cNvPr id="163" name="Google Shape;163;g1841b50dda6_0_39"/>
          <p:cNvSpPr/>
          <p:nvPr/>
        </p:nvSpPr>
        <p:spPr>
          <a:xfrm>
            <a:off x="4617774" y="34980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g1841b50dda6_0_39"/>
          <p:cNvSpPr/>
          <p:nvPr/>
        </p:nvSpPr>
        <p:spPr>
          <a:xfrm rot="2412272" flipH="1">
            <a:off x="4662186" y="21732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g1841b50dda6_0_39"/>
          <p:cNvSpPr/>
          <p:nvPr/>
        </p:nvSpPr>
        <p:spPr>
          <a:xfrm rot="2412272" flipH="1">
            <a:off x="4662186" y="15051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g1841b50dda6_0_39"/>
          <p:cNvSpPr/>
          <p:nvPr/>
        </p:nvSpPr>
        <p:spPr>
          <a:xfrm>
            <a:off x="4617774" y="28299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g1841b50dda6_0_39"/>
          <p:cNvSpPr/>
          <p:nvPr/>
        </p:nvSpPr>
        <p:spPr>
          <a:xfrm>
            <a:off x="4617774" y="4166100"/>
            <a:ext cx="215700" cy="215700"/>
          </a:xfrm>
          <a:prstGeom prst="mathMultiply">
            <a:avLst>
              <a:gd name="adj1" fmla="val 23520"/>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g1841b50dda6_0_39"/>
          <p:cNvSpPr txBox="1"/>
          <p:nvPr/>
        </p:nvSpPr>
        <p:spPr>
          <a:xfrm>
            <a:off x="4944672" y="1536925"/>
            <a:ext cx="13509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ELT</a:t>
            </a:r>
            <a:r>
              <a:rPr lang="en-US" sz="900">
                <a:latin typeface="Barlow Medium"/>
                <a:ea typeface="Barlow Medium"/>
                <a:cs typeface="Barlow Medium"/>
                <a:sym typeface="Barlow Medium"/>
              </a:rPr>
              <a:t> required</a:t>
            </a:r>
            <a:endParaRPr sz="900">
              <a:latin typeface="Barlow Medium"/>
              <a:ea typeface="Barlow Medium"/>
              <a:cs typeface="Barlow Medium"/>
              <a:sym typeface="Barlow Medium"/>
            </a:endParaRPr>
          </a:p>
        </p:txBody>
      </p:sp>
      <p:sp>
        <p:nvSpPr>
          <p:cNvPr id="169" name="Google Shape;169;g1841b50dda6_0_39"/>
          <p:cNvSpPr txBox="1"/>
          <p:nvPr/>
        </p:nvSpPr>
        <p:spPr>
          <a:xfrm>
            <a:off x="4944672" y="2161800"/>
            <a:ext cx="13509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Separation of storage and compute</a:t>
            </a:r>
            <a:endParaRPr sz="900">
              <a:latin typeface="Barlow Medium"/>
              <a:ea typeface="Barlow Medium"/>
              <a:cs typeface="Barlow Medium"/>
              <a:sym typeface="Barlow Medium"/>
            </a:endParaRPr>
          </a:p>
        </p:txBody>
      </p:sp>
      <p:sp>
        <p:nvSpPr>
          <p:cNvPr id="170" name="Google Shape;170;g1841b50dda6_0_39"/>
          <p:cNvSpPr txBox="1"/>
          <p:nvPr/>
        </p:nvSpPr>
        <p:spPr>
          <a:xfrm>
            <a:off x="4944672" y="2836075"/>
            <a:ext cx="13509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ELT required</a:t>
            </a:r>
            <a:endParaRPr sz="900">
              <a:latin typeface="Barlow Medium"/>
              <a:ea typeface="Barlow Medium"/>
              <a:cs typeface="Barlow Medium"/>
              <a:sym typeface="Barlow Medium"/>
            </a:endParaRPr>
          </a:p>
        </p:txBody>
      </p:sp>
      <p:sp>
        <p:nvSpPr>
          <p:cNvPr id="171" name="Google Shape;171;g1841b50dda6_0_39"/>
          <p:cNvSpPr txBox="1"/>
          <p:nvPr/>
        </p:nvSpPr>
        <p:spPr>
          <a:xfrm>
            <a:off x="4944672" y="3498000"/>
            <a:ext cx="13509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Limited, by region</a:t>
            </a:r>
            <a:endParaRPr sz="900">
              <a:latin typeface="Barlow Medium"/>
              <a:ea typeface="Barlow Medium"/>
              <a:cs typeface="Barlow Medium"/>
              <a:sym typeface="Barlow Medium"/>
            </a:endParaRPr>
          </a:p>
        </p:txBody>
      </p:sp>
      <p:sp>
        <p:nvSpPr>
          <p:cNvPr id="172" name="Google Shape;172;g1841b50dda6_0_39"/>
          <p:cNvSpPr txBox="1"/>
          <p:nvPr/>
        </p:nvSpPr>
        <p:spPr>
          <a:xfrm>
            <a:off x="4944672" y="4159925"/>
            <a:ext cx="13509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Specialized skills required (Spark, python, etc)</a:t>
            </a:r>
            <a:endParaRPr sz="900">
              <a:latin typeface="Barlow Medium"/>
              <a:ea typeface="Barlow Medium"/>
              <a:cs typeface="Barlow Medium"/>
              <a:sym typeface="Barlow Medium"/>
            </a:endParaRPr>
          </a:p>
        </p:txBody>
      </p:sp>
      <p:sp>
        <p:nvSpPr>
          <p:cNvPr id="173" name="Google Shape;173;g1841b50dda6_0_39"/>
          <p:cNvSpPr/>
          <p:nvPr/>
        </p:nvSpPr>
        <p:spPr>
          <a:xfrm rot="2412272" flipH="1">
            <a:off x="6853400" y="21732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g1841b50dda6_0_39"/>
          <p:cNvSpPr/>
          <p:nvPr/>
        </p:nvSpPr>
        <p:spPr>
          <a:xfrm rot="2412272" flipH="1">
            <a:off x="6853400" y="15051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1841b50dda6_0_39"/>
          <p:cNvSpPr/>
          <p:nvPr/>
        </p:nvSpPr>
        <p:spPr>
          <a:xfrm rot="2412272" flipH="1">
            <a:off x="6853400" y="28413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g1841b50dda6_0_39"/>
          <p:cNvSpPr/>
          <p:nvPr/>
        </p:nvSpPr>
        <p:spPr>
          <a:xfrm rot="2412272" flipH="1">
            <a:off x="6853400" y="41775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g1841b50dda6_0_39"/>
          <p:cNvSpPr/>
          <p:nvPr/>
        </p:nvSpPr>
        <p:spPr>
          <a:xfrm rot="2412272" flipH="1">
            <a:off x="6853400" y="3509417"/>
            <a:ext cx="126875" cy="192867"/>
          </a:xfrm>
          <a:prstGeom prst="corner">
            <a:avLst>
              <a:gd name="adj1" fmla="val 36984"/>
              <a:gd name="adj2" fmla="val 38502"/>
            </a:avLst>
          </a:prstGeom>
          <a:solidFill>
            <a:srgbClr val="3876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g1841b50dda6_0_39"/>
          <p:cNvSpPr txBox="1"/>
          <p:nvPr/>
        </p:nvSpPr>
        <p:spPr>
          <a:xfrm>
            <a:off x="7143221" y="1536925"/>
            <a:ext cx="12516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Query federation</a:t>
            </a:r>
            <a:endParaRPr sz="900">
              <a:latin typeface="Barlow Medium"/>
              <a:ea typeface="Barlow Medium"/>
              <a:cs typeface="Barlow Medium"/>
              <a:sym typeface="Barlow Medium"/>
            </a:endParaRPr>
          </a:p>
        </p:txBody>
      </p:sp>
      <p:sp>
        <p:nvSpPr>
          <p:cNvPr id="179" name="Google Shape;179;g1841b50dda6_0_39"/>
          <p:cNvSpPr txBox="1"/>
          <p:nvPr/>
        </p:nvSpPr>
        <p:spPr>
          <a:xfrm>
            <a:off x="7143221" y="2161800"/>
            <a:ext cx="12516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Separation of storage and compute</a:t>
            </a:r>
            <a:endParaRPr sz="900">
              <a:latin typeface="Barlow Medium"/>
              <a:ea typeface="Barlow Medium"/>
              <a:cs typeface="Barlow Medium"/>
              <a:sym typeface="Barlow Medium"/>
            </a:endParaRPr>
          </a:p>
        </p:txBody>
      </p:sp>
      <p:sp>
        <p:nvSpPr>
          <p:cNvPr id="180" name="Google Shape;180;g1841b50dda6_0_39"/>
          <p:cNvSpPr txBox="1"/>
          <p:nvPr/>
        </p:nvSpPr>
        <p:spPr>
          <a:xfrm>
            <a:off x="7143221" y="2836075"/>
            <a:ext cx="12516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No data movement required</a:t>
            </a:r>
            <a:endParaRPr sz="900">
              <a:latin typeface="Barlow Medium"/>
              <a:ea typeface="Barlow Medium"/>
              <a:cs typeface="Barlow Medium"/>
              <a:sym typeface="Barlow Medium"/>
            </a:endParaRPr>
          </a:p>
        </p:txBody>
      </p:sp>
      <p:sp>
        <p:nvSpPr>
          <p:cNvPr id="181" name="Google Shape;181;g1841b50dda6_0_39"/>
          <p:cNvSpPr txBox="1"/>
          <p:nvPr/>
        </p:nvSpPr>
        <p:spPr>
          <a:xfrm>
            <a:off x="7143221" y="3498000"/>
            <a:ext cx="12516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Global / hybrid / multi-cloud data access</a:t>
            </a:r>
            <a:endParaRPr sz="900">
              <a:latin typeface="Barlow Medium"/>
              <a:ea typeface="Barlow Medium"/>
              <a:cs typeface="Barlow Medium"/>
              <a:sym typeface="Barlow Medium"/>
            </a:endParaRPr>
          </a:p>
        </p:txBody>
      </p:sp>
      <p:sp>
        <p:nvSpPr>
          <p:cNvPr id="182" name="Google Shape;182;g1841b50dda6_0_39"/>
          <p:cNvSpPr txBox="1"/>
          <p:nvPr/>
        </p:nvSpPr>
        <p:spPr>
          <a:xfrm>
            <a:off x="7143221" y="4159925"/>
            <a:ext cx="1251600" cy="215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900">
                <a:latin typeface="Barlow Medium"/>
                <a:ea typeface="Barlow Medium"/>
                <a:cs typeface="Barlow Medium"/>
                <a:sym typeface="Barlow Medium"/>
              </a:rPr>
              <a:t>SQL-based interface</a:t>
            </a:r>
            <a:endParaRPr sz="900">
              <a:latin typeface="Barlow Medium"/>
              <a:ea typeface="Barlow Medium"/>
              <a:cs typeface="Barlow Medium"/>
              <a:sym typeface="Barlow Medium"/>
            </a:endParaRPr>
          </a:p>
        </p:txBody>
      </p:sp>
      <p:cxnSp>
        <p:nvCxnSpPr>
          <p:cNvPr id="183" name="Google Shape;183;g1841b50dda6_0_39"/>
          <p:cNvCxnSpPr/>
          <p:nvPr/>
        </p:nvCxnSpPr>
        <p:spPr>
          <a:xfrm>
            <a:off x="454325" y="1935600"/>
            <a:ext cx="7942500" cy="0"/>
          </a:xfrm>
          <a:prstGeom prst="straightConnector1">
            <a:avLst/>
          </a:prstGeom>
          <a:noFill/>
          <a:ln w="9525" cap="flat" cmpd="sng">
            <a:solidFill>
              <a:srgbClr val="D8D8D8"/>
            </a:solidFill>
            <a:prstDash val="dot"/>
            <a:round/>
            <a:headEnd type="none" w="med" len="med"/>
            <a:tailEnd type="none" w="med" len="med"/>
          </a:ln>
        </p:spPr>
      </p:cxnSp>
      <p:cxnSp>
        <p:nvCxnSpPr>
          <p:cNvPr id="184" name="Google Shape;184;g1841b50dda6_0_39"/>
          <p:cNvCxnSpPr/>
          <p:nvPr/>
        </p:nvCxnSpPr>
        <p:spPr>
          <a:xfrm>
            <a:off x="454325" y="2603700"/>
            <a:ext cx="7942500" cy="0"/>
          </a:xfrm>
          <a:prstGeom prst="straightConnector1">
            <a:avLst/>
          </a:prstGeom>
          <a:noFill/>
          <a:ln w="9525" cap="flat" cmpd="sng">
            <a:solidFill>
              <a:srgbClr val="D8D8D8"/>
            </a:solidFill>
            <a:prstDash val="dot"/>
            <a:round/>
            <a:headEnd type="none" w="med" len="med"/>
            <a:tailEnd type="none" w="med" len="med"/>
          </a:ln>
        </p:spPr>
      </p:cxnSp>
      <p:cxnSp>
        <p:nvCxnSpPr>
          <p:cNvPr id="185" name="Google Shape;185;g1841b50dda6_0_39"/>
          <p:cNvCxnSpPr/>
          <p:nvPr/>
        </p:nvCxnSpPr>
        <p:spPr>
          <a:xfrm>
            <a:off x="454325" y="3271800"/>
            <a:ext cx="7942500" cy="0"/>
          </a:xfrm>
          <a:prstGeom prst="straightConnector1">
            <a:avLst/>
          </a:prstGeom>
          <a:noFill/>
          <a:ln w="9525" cap="flat" cmpd="sng">
            <a:solidFill>
              <a:srgbClr val="D8D8D8"/>
            </a:solidFill>
            <a:prstDash val="dot"/>
            <a:round/>
            <a:headEnd type="none" w="med" len="med"/>
            <a:tailEnd type="none" w="med" len="med"/>
          </a:ln>
        </p:spPr>
      </p:cxnSp>
      <p:cxnSp>
        <p:nvCxnSpPr>
          <p:cNvPr id="186" name="Google Shape;186;g1841b50dda6_0_39"/>
          <p:cNvCxnSpPr/>
          <p:nvPr/>
        </p:nvCxnSpPr>
        <p:spPr>
          <a:xfrm>
            <a:off x="454325" y="3939900"/>
            <a:ext cx="7942500" cy="0"/>
          </a:xfrm>
          <a:prstGeom prst="straightConnector1">
            <a:avLst/>
          </a:prstGeom>
          <a:noFill/>
          <a:ln w="9525" cap="flat" cmpd="sng">
            <a:solidFill>
              <a:srgbClr val="D8D8D8"/>
            </a:solidFill>
            <a:prstDash val="dot"/>
            <a:round/>
            <a:headEnd type="none" w="med" len="med"/>
            <a:tailEnd type="none" w="med" len="med"/>
          </a:ln>
        </p:spPr>
      </p:cxnSp>
      <p:sp>
        <p:nvSpPr>
          <p:cNvPr id="187" name="Google Shape;187;g1841b50dda6_0_39"/>
          <p:cNvSpPr txBox="1"/>
          <p:nvPr/>
        </p:nvSpPr>
        <p:spPr>
          <a:xfrm>
            <a:off x="7022919" y="765250"/>
            <a:ext cx="1289100" cy="45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b="1">
                <a:solidFill>
                  <a:srgbClr val="007C8D"/>
                </a:solidFill>
                <a:latin typeface="Barlow"/>
                <a:ea typeface="Barlow"/>
                <a:cs typeface="Barlow"/>
                <a:sym typeface="Barlow"/>
              </a:rPr>
              <a:t>Data mesh</a:t>
            </a:r>
            <a:endParaRPr sz="1300" b="1">
              <a:solidFill>
                <a:srgbClr val="007C8D"/>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841b50dda6_0_88"/>
          <p:cNvSpPr txBox="1"/>
          <p:nvPr/>
        </p:nvSpPr>
        <p:spPr>
          <a:xfrm>
            <a:off x="5875837" y="1825654"/>
            <a:ext cx="2957100" cy="563400"/>
          </a:xfrm>
          <a:prstGeom prst="rect">
            <a:avLst/>
          </a:prstGeom>
          <a:noFill/>
          <a:ln>
            <a:noFill/>
          </a:ln>
        </p:spPr>
        <p:txBody>
          <a:bodyPr spcFirstLastPara="1" wrap="square" lIns="73150" tIns="73150" rIns="73150" bIns="73150" anchor="t" anchorCtr="0">
            <a:spAutoFit/>
          </a:bodyPr>
          <a:lstStyle/>
          <a:p>
            <a:pPr marL="0" marR="0" lvl="0" indent="0" algn="l" rtl="0">
              <a:lnSpc>
                <a:spcPct val="100000"/>
              </a:lnSpc>
              <a:spcBef>
                <a:spcPts val="800"/>
              </a:spcBef>
              <a:spcAft>
                <a:spcPts val="0"/>
              </a:spcAft>
              <a:buNone/>
            </a:pPr>
            <a:r>
              <a:rPr lang="en-US" sz="900">
                <a:latin typeface="Open Sans SemiBold"/>
                <a:ea typeface="Open Sans SemiBold"/>
                <a:cs typeface="Open Sans SemiBold"/>
                <a:sym typeface="Open Sans SemiBold"/>
              </a:rPr>
              <a:t>Standardized self-service infrastructure and tooling for creating, maintaining and managing data products</a:t>
            </a:r>
            <a:endParaRPr sz="900" b="0" i="0" u="none" strike="noStrike" cap="none">
              <a:solidFill>
                <a:srgbClr val="000000"/>
              </a:solidFill>
              <a:latin typeface="Arial"/>
              <a:ea typeface="Arial"/>
              <a:cs typeface="Arial"/>
              <a:sym typeface="Arial"/>
            </a:endParaRPr>
          </a:p>
        </p:txBody>
      </p:sp>
      <p:cxnSp>
        <p:nvCxnSpPr>
          <p:cNvPr id="193" name="Google Shape;193;g1841b50dda6_0_88"/>
          <p:cNvCxnSpPr/>
          <p:nvPr/>
        </p:nvCxnSpPr>
        <p:spPr>
          <a:xfrm>
            <a:off x="5734050" y="1754307"/>
            <a:ext cx="0" cy="2439600"/>
          </a:xfrm>
          <a:prstGeom prst="straightConnector1">
            <a:avLst/>
          </a:prstGeom>
          <a:noFill/>
          <a:ln w="9525" cap="flat" cmpd="sng">
            <a:solidFill>
              <a:srgbClr val="D5D5D5"/>
            </a:solidFill>
            <a:prstDash val="solid"/>
            <a:round/>
            <a:headEnd type="none" w="med" len="med"/>
            <a:tailEnd type="none" w="med" len="med"/>
          </a:ln>
        </p:spPr>
      </p:cxnSp>
      <p:sp>
        <p:nvSpPr>
          <p:cNvPr id="194" name="Google Shape;194;g1841b50dda6_0_88"/>
          <p:cNvSpPr txBox="1">
            <a:spLocks noGrp="1"/>
          </p:cNvSpPr>
          <p:nvPr>
            <p:ph type="title"/>
          </p:nvPr>
        </p:nvSpPr>
        <p:spPr>
          <a:xfrm>
            <a:off x="663800" y="310932"/>
            <a:ext cx="7816500" cy="10230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300">
                <a:latin typeface="Red Hat Display Medium"/>
                <a:ea typeface="Red Hat Display Medium"/>
                <a:cs typeface="Red Hat Display Medium"/>
                <a:sym typeface="Red Hat Display Medium"/>
              </a:rPr>
              <a:t>OS-Climate Data Commons Architecture Overview</a:t>
            </a:r>
            <a:endParaRPr sz="2300">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US" sz="1400">
                <a:solidFill>
                  <a:srgbClr val="EE0000"/>
                </a:solidFill>
                <a:latin typeface="Red Hat Display Medium"/>
                <a:ea typeface="Red Hat Display Medium"/>
                <a:cs typeface="Red Hat Display Medium"/>
                <a:sym typeface="Red Hat Display Medium"/>
              </a:rPr>
              <a:t>Moving away from centralized data monoliths</a:t>
            </a:r>
            <a:r>
              <a:rPr lang="en-US" sz="1400">
                <a:solidFill>
                  <a:schemeClr val="accent1"/>
                </a:solidFill>
                <a:latin typeface="Red Hat Display Medium"/>
                <a:ea typeface="Red Hat Display Medium"/>
                <a:cs typeface="Red Hat Display Medium"/>
                <a:sym typeface="Red Hat Display Medium"/>
              </a:rPr>
              <a:t> </a:t>
            </a:r>
            <a:r>
              <a:rPr lang="en-US" sz="1400">
                <a:solidFill>
                  <a:srgbClr val="EE0000"/>
                </a:solidFill>
                <a:latin typeface="Red Hat Display Medium"/>
                <a:ea typeface="Red Hat Display Medium"/>
                <a:cs typeface="Red Hat Display Medium"/>
                <a:sym typeface="Red Hat Display Medium"/>
              </a:rPr>
              <a:t>by adopting a </a:t>
            </a:r>
            <a:endParaRPr sz="1400">
              <a:solidFill>
                <a:srgbClr val="EE0000"/>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US" sz="1400">
                <a:solidFill>
                  <a:srgbClr val="EE0000"/>
                </a:solidFill>
                <a:latin typeface="Red Hat Display Medium"/>
                <a:ea typeface="Red Hat Display Medium"/>
                <a:cs typeface="Red Hat Display Medium"/>
                <a:sym typeface="Red Hat Display Medium"/>
              </a:rPr>
              <a:t>distributed data mesh approach</a:t>
            </a:r>
            <a:endParaRPr sz="1400">
              <a:solidFill>
                <a:srgbClr val="EE0000"/>
              </a:solidFill>
              <a:latin typeface="Red Hat Display Medium"/>
              <a:ea typeface="Red Hat Display Medium"/>
              <a:cs typeface="Red Hat Display Medium"/>
              <a:sym typeface="Red Hat Display Medium"/>
            </a:endParaRPr>
          </a:p>
        </p:txBody>
      </p:sp>
      <p:sp>
        <p:nvSpPr>
          <p:cNvPr id="195" name="Google Shape;195;g1841b50dda6_0_88"/>
          <p:cNvSpPr txBox="1"/>
          <p:nvPr/>
        </p:nvSpPr>
        <p:spPr>
          <a:xfrm>
            <a:off x="5875838" y="1571217"/>
            <a:ext cx="2672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a:latin typeface="Open Sans ExtraBold"/>
                <a:ea typeface="Open Sans ExtraBold"/>
                <a:cs typeface="Open Sans ExtraBold"/>
                <a:sym typeface="Open Sans ExtraBold"/>
              </a:rPr>
              <a:t>Self-service data infrastructure</a:t>
            </a:r>
            <a:endParaRPr sz="900" b="0" i="0" u="none" strike="noStrike" cap="none">
              <a:solidFill>
                <a:srgbClr val="000000"/>
              </a:solidFill>
              <a:latin typeface="Arial"/>
              <a:ea typeface="Arial"/>
              <a:cs typeface="Arial"/>
              <a:sym typeface="Arial"/>
            </a:endParaRPr>
          </a:p>
        </p:txBody>
      </p:sp>
      <p:sp>
        <p:nvSpPr>
          <p:cNvPr id="196" name="Google Shape;196;g1841b50dda6_0_88"/>
          <p:cNvSpPr txBox="1"/>
          <p:nvPr/>
        </p:nvSpPr>
        <p:spPr>
          <a:xfrm>
            <a:off x="5875817" y="2486282"/>
            <a:ext cx="26103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a:latin typeface="Open Sans ExtraBold"/>
                <a:ea typeface="Open Sans ExtraBold"/>
                <a:cs typeface="Open Sans ExtraBold"/>
                <a:sym typeface="Open Sans ExtraBold"/>
              </a:rPr>
              <a:t>Decentralized data product ownership</a:t>
            </a:r>
            <a:endParaRPr sz="900" b="0" i="0" u="none" strike="noStrike" cap="none">
              <a:solidFill>
                <a:srgbClr val="000000"/>
              </a:solidFill>
              <a:latin typeface="Arial"/>
              <a:ea typeface="Arial"/>
              <a:cs typeface="Arial"/>
              <a:sym typeface="Arial"/>
            </a:endParaRPr>
          </a:p>
        </p:txBody>
      </p:sp>
      <p:sp>
        <p:nvSpPr>
          <p:cNvPr id="197" name="Google Shape;197;g1841b50dda6_0_88"/>
          <p:cNvSpPr txBox="1"/>
          <p:nvPr/>
        </p:nvSpPr>
        <p:spPr>
          <a:xfrm>
            <a:off x="5875838" y="2700060"/>
            <a:ext cx="3004800" cy="702000"/>
          </a:xfrm>
          <a:prstGeom prst="rect">
            <a:avLst/>
          </a:prstGeom>
          <a:noFill/>
          <a:ln>
            <a:noFill/>
          </a:ln>
        </p:spPr>
        <p:txBody>
          <a:bodyPr spcFirstLastPara="1" wrap="square" lIns="73150" tIns="73150" rIns="73150" bIns="73150" anchor="t" anchorCtr="0">
            <a:spAutoFit/>
          </a:bodyPr>
          <a:lstStyle/>
          <a:p>
            <a:pPr marL="0" marR="0" lvl="0" indent="0" algn="l" rtl="0">
              <a:lnSpc>
                <a:spcPct val="100000"/>
              </a:lnSpc>
              <a:spcBef>
                <a:spcPts val="0"/>
              </a:spcBef>
              <a:spcAft>
                <a:spcPts val="0"/>
              </a:spcAft>
              <a:buNone/>
            </a:pPr>
            <a:r>
              <a:rPr lang="en-US" sz="900">
                <a:latin typeface="Open Sans SemiBold"/>
                <a:ea typeface="Open Sans SemiBold"/>
                <a:cs typeface="Open Sans SemiBold"/>
                <a:sym typeface="Open Sans SemiBold"/>
              </a:rPr>
              <a:t>Domain data product owners are responsible for all capabilities within a given domain, including discoverability, understandability, quality and security of the data</a:t>
            </a:r>
            <a:endParaRPr sz="900" b="0" i="0" u="none" strike="noStrike" cap="none">
              <a:solidFill>
                <a:srgbClr val="000000"/>
              </a:solidFill>
              <a:latin typeface="Arial"/>
              <a:ea typeface="Arial"/>
              <a:cs typeface="Arial"/>
              <a:sym typeface="Arial"/>
            </a:endParaRPr>
          </a:p>
        </p:txBody>
      </p:sp>
      <p:sp>
        <p:nvSpPr>
          <p:cNvPr id="198" name="Google Shape;198;g1841b50dda6_0_88"/>
          <p:cNvSpPr txBox="1"/>
          <p:nvPr/>
        </p:nvSpPr>
        <p:spPr>
          <a:xfrm>
            <a:off x="5875822" y="3479936"/>
            <a:ext cx="2610300" cy="230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900">
                <a:latin typeface="Open Sans ExtraBold"/>
                <a:ea typeface="Open Sans ExtraBold"/>
                <a:cs typeface="Open Sans ExtraBold"/>
                <a:sym typeface="Open Sans ExtraBold"/>
              </a:rPr>
              <a:t>Federated governance</a:t>
            </a:r>
            <a:endParaRPr sz="900" b="0" i="0" u="none" strike="noStrike" cap="none">
              <a:solidFill>
                <a:srgbClr val="000000"/>
              </a:solidFill>
              <a:latin typeface="Arial"/>
              <a:ea typeface="Arial"/>
              <a:cs typeface="Arial"/>
              <a:sym typeface="Arial"/>
            </a:endParaRPr>
          </a:p>
        </p:txBody>
      </p:sp>
      <p:sp>
        <p:nvSpPr>
          <p:cNvPr id="199" name="Google Shape;199;g1841b50dda6_0_88"/>
          <p:cNvSpPr txBox="1"/>
          <p:nvPr/>
        </p:nvSpPr>
        <p:spPr>
          <a:xfrm>
            <a:off x="5875839" y="3712842"/>
            <a:ext cx="2957100" cy="563400"/>
          </a:xfrm>
          <a:prstGeom prst="rect">
            <a:avLst/>
          </a:prstGeom>
          <a:noFill/>
          <a:ln>
            <a:noFill/>
          </a:ln>
        </p:spPr>
        <p:txBody>
          <a:bodyPr spcFirstLastPara="1" wrap="square" lIns="73150" tIns="73150" rIns="73150" bIns="73150" anchor="t" anchorCtr="0">
            <a:spAutoFit/>
          </a:bodyPr>
          <a:lstStyle/>
          <a:p>
            <a:pPr marL="0" marR="0" lvl="0" indent="0" algn="l" rtl="0">
              <a:lnSpc>
                <a:spcPct val="100000"/>
              </a:lnSpc>
              <a:spcBef>
                <a:spcPts val="800"/>
              </a:spcBef>
              <a:spcAft>
                <a:spcPts val="0"/>
              </a:spcAft>
              <a:buNone/>
            </a:pPr>
            <a:r>
              <a:rPr lang="en-US" sz="900">
                <a:latin typeface="Open Sans SemiBold"/>
                <a:ea typeface="Open Sans SemiBold"/>
                <a:cs typeface="Open Sans SemiBold"/>
                <a:sym typeface="Open Sans SemiBold"/>
              </a:rPr>
              <a:t>Common operating standards around data / metadata / data lineage management, quality assurance, security and compliance policies</a:t>
            </a:r>
            <a:endParaRPr sz="900" i="0" u="none" strike="noStrike" cap="none">
              <a:solidFill>
                <a:srgbClr val="000000"/>
              </a:solidFill>
              <a:latin typeface="Open Sans SemiBold"/>
              <a:ea typeface="Open Sans SemiBold"/>
              <a:cs typeface="Open Sans SemiBold"/>
              <a:sym typeface="Open Sans SemiBold"/>
            </a:endParaRPr>
          </a:p>
        </p:txBody>
      </p:sp>
      <p:pic>
        <p:nvPicPr>
          <p:cNvPr id="200" name="Google Shape;200;g1841b50dda6_0_88"/>
          <p:cNvPicPr preferRelativeResize="0"/>
          <p:nvPr/>
        </p:nvPicPr>
        <p:blipFill>
          <a:blip r:embed="rId3">
            <a:alphaModFix/>
          </a:blip>
          <a:stretch>
            <a:fillRect/>
          </a:stretch>
        </p:blipFill>
        <p:spPr>
          <a:xfrm>
            <a:off x="376181" y="1718250"/>
            <a:ext cx="5251275" cy="2384325"/>
          </a:xfrm>
          <a:prstGeom prst="rect">
            <a:avLst/>
          </a:prstGeom>
          <a:noFill/>
          <a:ln>
            <a:noFill/>
          </a:ln>
        </p:spPr>
      </p:pic>
      <p:sp>
        <p:nvSpPr>
          <p:cNvPr id="201" name="Google Shape;201;g1841b50dda6_0_88"/>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a:t>
            </a:fld>
            <a:endParaRPr/>
          </a:p>
        </p:txBody>
      </p:sp>
      <p:sp>
        <p:nvSpPr>
          <p:cNvPr id="202" name="Google Shape;202;g1841b50dda6_0_88"/>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g1841b50dda6_0_102"/>
          <p:cNvSpPr txBox="1">
            <a:spLocks noGrp="1"/>
          </p:cNvSpPr>
          <p:nvPr>
            <p:ph type="title"/>
          </p:nvPr>
        </p:nvSpPr>
        <p:spPr>
          <a:xfrm>
            <a:off x="942806" y="414150"/>
            <a:ext cx="7448100" cy="3111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100">
                <a:latin typeface="Red Hat Display Medium"/>
                <a:ea typeface="Red Hat Display Medium"/>
                <a:cs typeface="Red Hat Display Medium"/>
                <a:sym typeface="Red Hat Display Medium"/>
              </a:rPr>
              <a:t>Data Commons: Based on O</a:t>
            </a:r>
            <a:r>
              <a:rPr lang="en-US" sz="2100">
                <a:latin typeface="Red Hat Display Medium"/>
                <a:ea typeface="Red Hat Display Medium"/>
                <a:cs typeface="Red Hat Display Medium"/>
                <a:sym typeface="Red Hat Display Medium"/>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pen Data Hub</a:t>
            </a:r>
            <a:r>
              <a:rPr lang="en-US" sz="2100">
                <a:latin typeface="Red Hat Display Medium"/>
                <a:ea typeface="Red Hat Display Medium"/>
                <a:cs typeface="Red Hat Display Medium"/>
                <a:sym typeface="Red Hat Display Medium"/>
              </a:rPr>
              <a:t> and Operate First</a:t>
            </a:r>
            <a:endParaRPr sz="2100">
              <a:latin typeface="Red Hat Display Medium"/>
              <a:ea typeface="Red Hat Display Medium"/>
              <a:cs typeface="Red Hat Display Medium"/>
              <a:sym typeface="Red Hat Display Medium"/>
            </a:endParaRPr>
          </a:p>
        </p:txBody>
      </p:sp>
      <p:sp>
        <p:nvSpPr>
          <p:cNvPr id="208" name="Google Shape;208;g1841b50dda6_0_102"/>
          <p:cNvSpPr/>
          <p:nvPr/>
        </p:nvSpPr>
        <p:spPr>
          <a:xfrm>
            <a:off x="1428150" y="1718981"/>
            <a:ext cx="4678800" cy="878400"/>
          </a:xfrm>
          <a:prstGeom prst="rect">
            <a:avLst/>
          </a:prstGeom>
          <a:noFill/>
          <a:ln>
            <a:noFill/>
          </a:ln>
        </p:spPr>
        <p:txBody>
          <a:bodyPr spcFirstLastPara="1" wrap="square" lIns="0" tIns="0" rIns="68575" bIns="68575" anchor="t" anchorCtr="0">
            <a:noAutofit/>
          </a:bodyPr>
          <a:lstStyle/>
          <a:p>
            <a:pPr marL="0" lvl="0" indent="0" algn="l" rtl="0">
              <a:lnSpc>
                <a:spcPct val="115000"/>
              </a:lnSpc>
              <a:spcBef>
                <a:spcPts val="0"/>
              </a:spcBef>
              <a:spcAft>
                <a:spcPts val="0"/>
              </a:spcAft>
              <a:buNone/>
            </a:pPr>
            <a:r>
              <a:rPr lang="en-US" sz="1200" b="1">
                <a:solidFill>
                  <a:schemeClr val="accent1"/>
                </a:solidFill>
                <a:latin typeface="Red Hat Display"/>
                <a:ea typeface="Red Hat Display"/>
                <a:cs typeface="Red Hat Display"/>
                <a:sym typeface="Red Hat Display"/>
              </a:rPr>
              <a:t>Open Data Hub</a:t>
            </a:r>
            <a:endParaRPr sz="1200" b="1">
              <a:solidFill>
                <a:schemeClr val="accent1"/>
              </a:solidFill>
              <a:latin typeface="Red Hat Display"/>
              <a:ea typeface="Red Hat Display"/>
              <a:cs typeface="Red Hat Display"/>
              <a:sym typeface="Red Hat Display"/>
            </a:endParaRPr>
          </a:p>
          <a:p>
            <a:pPr marL="0" lvl="0" indent="0" algn="l" rtl="0">
              <a:lnSpc>
                <a:spcPct val="115000"/>
              </a:lnSpc>
              <a:spcBef>
                <a:spcPts val="800"/>
              </a:spcBef>
              <a:spcAft>
                <a:spcPts val="0"/>
              </a:spcAft>
              <a:buClr>
                <a:schemeClr val="dk1"/>
              </a:buClr>
              <a:buSzPts val="800"/>
              <a:buFont typeface="Arial"/>
              <a:buNone/>
            </a:pPr>
            <a:r>
              <a:rPr lang="en-US" sz="1200">
                <a:solidFill>
                  <a:schemeClr val="dk1"/>
                </a:solidFill>
                <a:latin typeface="Red Hat Display"/>
                <a:ea typeface="Red Hat Display"/>
                <a:cs typeface="Red Hat Display"/>
                <a:sym typeface="Red Hat Display"/>
              </a:rPr>
              <a:t>Community driven upstream meta-project demonstrating AI/ML platform on Red Hat OpenShift comprised of open source projects</a:t>
            </a:r>
            <a:endParaRPr sz="1200" b="1">
              <a:solidFill>
                <a:schemeClr val="accent1"/>
              </a:solidFill>
              <a:latin typeface="Red Hat Display"/>
              <a:ea typeface="Red Hat Display"/>
              <a:cs typeface="Red Hat Display"/>
              <a:sym typeface="Red Hat Display"/>
            </a:endParaRPr>
          </a:p>
        </p:txBody>
      </p:sp>
      <p:sp>
        <p:nvSpPr>
          <p:cNvPr id="209" name="Google Shape;209;g1841b50dda6_0_102"/>
          <p:cNvSpPr txBox="1">
            <a:spLocks noGrp="1"/>
          </p:cNvSpPr>
          <p:nvPr>
            <p:ph type="subTitle" idx="2"/>
          </p:nvPr>
        </p:nvSpPr>
        <p:spPr>
          <a:xfrm>
            <a:off x="737088" y="881676"/>
            <a:ext cx="7816500" cy="414900"/>
          </a:xfrm>
          <a:prstGeom prst="rect">
            <a:avLst/>
          </a:prstGeom>
        </p:spPr>
        <p:txBody>
          <a:bodyPr spcFirstLastPara="1" wrap="square" lIns="91425" tIns="91425" rIns="91425" bIns="91425" anchor="t" anchorCtr="0">
            <a:noAutofit/>
          </a:bodyPr>
          <a:lstStyle/>
          <a:p>
            <a:pPr marL="0" lvl="0" indent="0" algn="ctr" rtl="0">
              <a:spcBef>
                <a:spcPts val="800"/>
              </a:spcBef>
              <a:spcAft>
                <a:spcPts val="0"/>
              </a:spcAft>
              <a:buNone/>
            </a:pPr>
            <a:r>
              <a:rPr lang="en-US">
                <a:solidFill>
                  <a:srgbClr val="EE0000"/>
                </a:solidFill>
              </a:rPr>
              <a:t>Upstream code enhanced with operational excellence</a:t>
            </a:r>
            <a:endParaRPr>
              <a:solidFill>
                <a:srgbClr val="EE0000"/>
              </a:solidFill>
            </a:endParaRPr>
          </a:p>
        </p:txBody>
      </p:sp>
      <p:sp>
        <p:nvSpPr>
          <p:cNvPr id="210" name="Google Shape;210;g1841b50dda6_0_102"/>
          <p:cNvSpPr/>
          <p:nvPr/>
        </p:nvSpPr>
        <p:spPr>
          <a:xfrm>
            <a:off x="1917263" y="2673338"/>
            <a:ext cx="4678800" cy="878400"/>
          </a:xfrm>
          <a:prstGeom prst="rect">
            <a:avLst/>
          </a:prstGeom>
          <a:noFill/>
          <a:ln>
            <a:noFill/>
          </a:ln>
        </p:spPr>
        <p:txBody>
          <a:bodyPr spcFirstLastPara="1" wrap="square" lIns="0" tIns="0" rIns="68575" bIns="68575" anchor="t" anchorCtr="0">
            <a:noAutofit/>
          </a:bodyPr>
          <a:lstStyle/>
          <a:p>
            <a:pPr marL="0" lvl="0" indent="0" algn="l" rtl="0">
              <a:lnSpc>
                <a:spcPct val="115000"/>
              </a:lnSpc>
              <a:spcBef>
                <a:spcPts val="0"/>
              </a:spcBef>
              <a:spcAft>
                <a:spcPts val="0"/>
              </a:spcAft>
              <a:buNone/>
            </a:pPr>
            <a:r>
              <a:rPr lang="en-US" sz="1200" b="1">
                <a:solidFill>
                  <a:schemeClr val="accent1"/>
                </a:solidFill>
                <a:latin typeface="Red Hat Display"/>
                <a:ea typeface="Red Hat Display"/>
                <a:cs typeface="Red Hat Display"/>
                <a:sym typeface="Red Hat Display"/>
              </a:rPr>
              <a:t>Operate First (https://www.operate-first.cloud/)</a:t>
            </a:r>
            <a:endParaRPr sz="1200" b="1">
              <a:solidFill>
                <a:schemeClr val="accent1"/>
              </a:solidFill>
              <a:latin typeface="Red Hat Display"/>
              <a:ea typeface="Red Hat Display"/>
              <a:cs typeface="Red Hat Display"/>
              <a:sym typeface="Red Hat Display"/>
            </a:endParaRPr>
          </a:p>
          <a:p>
            <a:pPr marL="0" lvl="0" indent="0" algn="l" rtl="0">
              <a:lnSpc>
                <a:spcPct val="115000"/>
              </a:lnSpc>
              <a:spcBef>
                <a:spcPts val="800"/>
              </a:spcBef>
              <a:spcAft>
                <a:spcPts val="0"/>
              </a:spcAft>
              <a:buNone/>
            </a:pPr>
            <a:r>
              <a:rPr lang="en-US" sz="1200">
                <a:solidFill>
                  <a:schemeClr val="dk1"/>
                </a:solidFill>
                <a:latin typeface="Red Hat Display"/>
                <a:ea typeface="Red Hat Display"/>
                <a:cs typeface="Red Hat Display"/>
                <a:sym typeface="Red Hat Display"/>
              </a:rPr>
              <a:t>Incorporate operational experience into Open Data Hub - operating software and services in the Open for our community members</a:t>
            </a:r>
            <a:endParaRPr sz="1200" b="1">
              <a:solidFill>
                <a:schemeClr val="accent1"/>
              </a:solidFill>
              <a:latin typeface="Red Hat Display"/>
              <a:ea typeface="Red Hat Display"/>
              <a:cs typeface="Red Hat Display"/>
              <a:sym typeface="Red Hat Display"/>
            </a:endParaRPr>
          </a:p>
        </p:txBody>
      </p:sp>
      <p:sp>
        <p:nvSpPr>
          <p:cNvPr id="211" name="Google Shape;211;g1841b50dda6_0_102"/>
          <p:cNvSpPr/>
          <p:nvPr/>
        </p:nvSpPr>
        <p:spPr>
          <a:xfrm>
            <a:off x="2444213" y="3627694"/>
            <a:ext cx="5141400" cy="878400"/>
          </a:xfrm>
          <a:prstGeom prst="rect">
            <a:avLst/>
          </a:prstGeom>
          <a:noFill/>
          <a:ln>
            <a:noFill/>
          </a:ln>
        </p:spPr>
        <p:txBody>
          <a:bodyPr spcFirstLastPara="1" wrap="square" lIns="0" tIns="0" rIns="68575" bIns="68575" anchor="t" anchorCtr="0">
            <a:noAutofit/>
          </a:bodyPr>
          <a:lstStyle/>
          <a:p>
            <a:pPr marL="0" lvl="0" indent="0" algn="l" rtl="0">
              <a:lnSpc>
                <a:spcPct val="115000"/>
              </a:lnSpc>
              <a:spcBef>
                <a:spcPts val="0"/>
              </a:spcBef>
              <a:spcAft>
                <a:spcPts val="0"/>
              </a:spcAft>
              <a:buNone/>
            </a:pPr>
            <a:r>
              <a:rPr lang="en-US" sz="1200" b="1">
                <a:solidFill>
                  <a:schemeClr val="accent1"/>
                </a:solidFill>
                <a:latin typeface="Red Hat Display"/>
                <a:ea typeface="Red Hat Display"/>
                <a:cs typeface="Red Hat Display"/>
                <a:sym typeface="Red Hat Display"/>
              </a:rPr>
              <a:t>OS-Climate Data Commons</a:t>
            </a:r>
            <a:endParaRPr sz="1200" b="1">
              <a:solidFill>
                <a:schemeClr val="accent1"/>
              </a:solidFill>
              <a:latin typeface="Red Hat Display"/>
              <a:ea typeface="Red Hat Display"/>
              <a:cs typeface="Red Hat Display"/>
              <a:sym typeface="Red Hat Display"/>
            </a:endParaRPr>
          </a:p>
          <a:p>
            <a:pPr marL="0" lvl="0" indent="0" algn="l" rtl="0">
              <a:lnSpc>
                <a:spcPct val="115000"/>
              </a:lnSpc>
              <a:spcBef>
                <a:spcPts val="800"/>
              </a:spcBef>
              <a:spcAft>
                <a:spcPts val="0"/>
              </a:spcAft>
              <a:buNone/>
            </a:pPr>
            <a:r>
              <a:rPr lang="en-US" sz="1200">
                <a:solidFill>
                  <a:schemeClr val="dk1"/>
                </a:solidFill>
                <a:latin typeface="Red Hat Display"/>
                <a:ea typeface="Red Hat Display"/>
                <a:cs typeface="Red Hat Display"/>
                <a:sym typeface="Red Hat Display"/>
              </a:rPr>
              <a:t>Data science platform based on Open Data Hub and delivered as a cloud service on Red Hat OpenShift  on any public or private cloud provider</a:t>
            </a:r>
            <a:endParaRPr sz="1200">
              <a:solidFill>
                <a:schemeClr val="dk1"/>
              </a:solidFill>
              <a:latin typeface="Red Hat Display"/>
              <a:ea typeface="Red Hat Display"/>
              <a:cs typeface="Red Hat Display"/>
              <a:sym typeface="Red Hat Display"/>
            </a:endParaRPr>
          </a:p>
        </p:txBody>
      </p:sp>
      <p:cxnSp>
        <p:nvCxnSpPr>
          <p:cNvPr id="212" name="Google Shape;212;g1841b50dda6_0_102"/>
          <p:cNvCxnSpPr/>
          <p:nvPr/>
        </p:nvCxnSpPr>
        <p:spPr>
          <a:xfrm>
            <a:off x="35852" y="1818300"/>
            <a:ext cx="1278000" cy="0"/>
          </a:xfrm>
          <a:prstGeom prst="straightConnector1">
            <a:avLst/>
          </a:prstGeom>
          <a:noFill/>
          <a:ln w="19050" cap="rnd" cmpd="sng">
            <a:solidFill>
              <a:schemeClr val="accent1"/>
            </a:solidFill>
            <a:prstDash val="dot"/>
            <a:round/>
            <a:headEnd type="none" w="med" len="med"/>
            <a:tailEnd type="none" w="med" len="med"/>
          </a:ln>
        </p:spPr>
      </p:cxnSp>
      <p:cxnSp>
        <p:nvCxnSpPr>
          <p:cNvPr id="213" name="Google Shape;213;g1841b50dda6_0_102"/>
          <p:cNvCxnSpPr/>
          <p:nvPr/>
        </p:nvCxnSpPr>
        <p:spPr>
          <a:xfrm>
            <a:off x="26588" y="2772656"/>
            <a:ext cx="1776300" cy="0"/>
          </a:xfrm>
          <a:prstGeom prst="straightConnector1">
            <a:avLst/>
          </a:prstGeom>
          <a:noFill/>
          <a:ln w="19050" cap="rnd" cmpd="sng">
            <a:solidFill>
              <a:schemeClr val="accent1"/>
            </a:solidFill>
            <a:prstDash val="dot"/>
            <a:round/>
            <a:headEnd type="none" w="med" len="med"/>
            <a:tailEnd type="none" w="med" len="med"/>
          </a:ln>
        </p:spPr>
      </p:cxnSp>
      <p:cxnSp>
        <p:nvCxnSpPr>
          <p:cNvPr id="214" name="Google Shape;214;g1841b50dda6_0_102"/>
          <p:cNvCxnSpPr/>
          <p:nvPr/>
        </p:nvCxnSpPr>
        <p:spPr>
          <a:xfrm>
            <a:off x="57188" y="3727013"/>
            <a:ext cx="2272800" cy="0"/>
          </a:xfrm>
          <a:prstGeom prst="straightConnector1">
            <a:avLst/>
          </a:prstGeom>
          <a:noFill/>
          <a:ln w="19050" cap="rnd" cmpd="sng">
            <a:solidFill>
              <a:schemeClr val="accent1"/>
            </a:solidFill>
            <a:prstDash val="dot"/>
            <a:round/>
            <a:headEnd type="none" w="med" len="med"/>
            <a:tailEnd type="none" w="med" len="med"/>
          </a:ln>
        </p:spPr>
      </p:cxnSp>
      <p:sp>
        <p:nvSpPr>
          <p:cNvPr id="215" name="Google Shape;215;g1841b50dda6_0_10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841b50dda6_0_114"/>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6</a:t>
            </a:fld>
            <a:endParaRPr/>
          </a:p>
        </p:txBody>
      </p:sp>
      <p:cxnSp>
        <p:nvCxnSpPr>
          <p:cNvPr id="221" name="Google Shape;221;g1841b50dda6_0_114"/>
          <p:cNvCxnSpPr/>
          <p:nvPr/>
        </p:nvCxnSpPr>
        <p:spPr>
          <a:xfrm>
            <a:off x="4526794" y="1202831"/>
            <a:ext cx="7200" cy="2859900"/>
          </a:xfrm>
          <a:prstGeom prst="straightConnector1">
            <a:avLst/>
          </a:prstGeom>
          <a:noFill/>
          <a:ln w="9525" cap="flat" cmpd="sng">
            <a:solidFill>
              <a:srgbClr val="D5D5D5"/>
            </a:solidFill>
            <a:prstDash val="solid"/>
            <a:round/>
            <a:headEnd type="none" w="med" len="med"/>
            <a:tailEnd type="none" w="med" len="med"/>
          </a:ln>
        </p:spPr>
      </p:cxnSp>
      <p:sp>
        <p:nvSpPr>
          <p:cNvPr id="222" name="Google Shape;222;g1841b50dda6_0_114"/>
          <p:cNvSpPr txBox="1">
            <a:spLocks noGrp="1"/>
          </p:cNvSpPr>
          <p:nvPr>
            <p:ph type="title"/>
          </p:nvPr>
        </p:nvSpPr>
        <p:spPr>
          <a:xfrm>
            <a:off x="663806" y="310931"/>
            <a:ext cx="7816500" cy="5574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2300">
                <a:latin typeface="Red Hat Display Medium"/>
                <a:ea typeface="Red Hat Display Medium"/>
                <a:cs typeface="Red Hat Display Medium"/>
                <a:sym typeface="Red Hat Display Medium"/>
              </a:rPr>
              <a:t>Open Data Hub: an open source ML architecture blueprint</a:t>
            </a:r>
            <a:endParaRPr sz="2300">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2300">
              <a:solidFill>
                <a:srgbClr val="EE0000"/>
              </a:solidFill>
              <a:latin typeface="Red Hat Display Medium"/>
              <a:ea typeface="Red Hat Display Medium"/>
              <a:cs typeface="Red Hat Display Medium"/>
              <a:sym typeface="Red Hat Display Medium"/>
            </a:endParaRPr>
          </a:p>
          <a:p>
            <a:pPr marL="0" lvl="0" indent="0" algn="ctr" rtl="0">
              <a:spcBef>
                <a:spcPts val="0"/>
              </a:spcBef>
              <a:spcAft>
                <a:spcPts val="0"/>
              </a:spcAft>
              <a:buNone/>
            </a:pPr>
            <a:endParaRPr sz="2300">
              <a:solidFill>
                <a:srgbClr val="EE0000"/>
              </a:solidFill>
              <a:latin typeface="Red Hat Display Medium"/>
              <a:ea typeface="Red Hat Display Medium"/>
              <a:cs typeface="Red Hat Display Medium"/>
              <a:sym typeface="Red Hat Display Medium"/>
            </a:endParaRPr>
          </a:p>
        </p:txBody>
      </p:sp>
      <p:sp>
        <p:nvSpPr>
          <p:cNvPr id="223" name="Google Shape;223;g1841b50dda6_0_114"/>
          <p:cNvSpPr txBox="1"/>
          <p:nvPr/>
        </p:nvSpPr>
        <p:spPr>
          <a:xfrm>
            <a:off x="686044" y="1281619"/>
            <a:ext cx="3510600" cy="3303300"/>
          </a:xfrm>
          <a:prstGeom prst="rect">
            <a:avLst/>
          </a:prstGeom>
          <a:noFill/>
          <a:ln>
            <a:noFill/>
          </a:ln>
        </p:spPr>
        <p:txBody>
          <a:bodyPr spcFirstLastPara="1" wrap="square" lIns="73150" tIns="73150" rIns="73150" bIns="73150" anchor="t" anchorCtr="0">
            <a:spAutoFit/>
          </a:bodyPr>
          <a:lstStyle/>
          <a:p>
            <a:pPr marL="177800" marR="0" lvl="0" indent="-184150" algn="l" rtl="0">
              <a:lnSpc>
                <a:spcPct val="100000"/>
              </a:lnSpc>
              <a:spcBef>
                <a:spcPts val="800"/>
              </a:spcBef>
              <a:spcAft>
                <a:spcPts val="0"/>
              </a:spcAft>
              <a:buClr>
                <a:srgbClr val="000000"/>
              </a:buClr>
              <a:buSzPts val="1100"/>
              <a:buFont typeface="Arial"/>
              <a:buChar char="•"/>
            </a:pPr>
            <a:r>
              <a:rPr lang="en-US" sz="1100">
                <a:latin typeface="Open Sans SemiBold"/>
                <a:ea typeface="Open Sans SemiBold"/>
                <a:cs typeface="Open Sans SemiBold"/>
                <a:sym typeface="Open Sans SemiBold"/>
              </a:rPr>
              <a:t>Provide an end-to-end AI/ML platform leveraging Open Source components</a:t>
            </a:r>
            <a:endParaRPr sz="1100">
              <a:latin typeface="Open Sans SemiBold"/>
              <a:ea typeface="Open Sans SemiBold"/>
              <a:cs typeface="Open Sans SemiBold"/>
              <a:sym typeface="Open Sans SemiBold"/>
            </a:endParaRPr>
          </a:p>
          <a:p>
            <a:pPr marL="177800" marR="0" lvl="0" indent="-184150" algn="l" rtl="0">
              <a:lnSpc>
                <a:spcPct val="100000"/>
              </a:lnSpc>
              <a:spcBef>
                <a:spcPts val="800"/>
              </a:spcBef>
              <a:spcAft>
                <a:spcPts val="0"/>
              </a:spcAft>
              <a:buClr>
                <a:srgbClr val="000000"/>
              </a:buClr>
              <a:buSzPts val="1100"/>
              <a:buFont typeface="Arial"/>
              <a:buChar char="•"/>
            </a:pPr>
            <a:r>
              <a:rPr lang="en-US" sz="1100">
                <a:latin typeface="Open Sans SemiBold"/>
                <a:ea typeface="Open Sans SemiBold"/>
                <a:cs typeface="Open Sans SemiBold"/>
                <a:sym typeface="Open Sans SemiBold"/>
              </a:rPr>
              <a:t>One stop easy operator deployment on Enterprise Kubernetes</a:t>
            </a:r>
            <a:endParaRPr sz="1100">
              <a:latin typeface="Open Sans SemiBold"/>
              <a:ea typeface="Open Sans SemiBold"/>
              <a:cs typeface="Open Sans SemiBold"/>
              <a:sym typeface="Open Sans SemiBold"/>
            </a:endParaRPr>
          </a:p>
          <a:p>
            <a:pPr marL="177800" marR="0" lvl="0" indent="-184150" algn="l" rtl="0">
              <a:lnSpc>
                <a:spcPct val="100000"/>
              </a:lnSpc>
              <a:spcBef>
                <a:spcPts val="800"/>
              </a:spcBef>
              <a:spcAft>
                <a:spcPts val="0"/>
              </a:spcAft>
              <a:buClr>
                <a:srgbClr val="000000"/>
              </a:buClr>
              <a:buSzPts val="1100"/>
              <a:buFont typeface="Arial"/>
              <a:buChar char="•"/>
            </a:pPr>
            <a:r>
              <a:rPr lang="en-US" sz="1100">
                <a:latin typeface="Open Sans SemiBold"/>
                <a:ea typeface="Open Sans SemiBold"/>
                <a:cs typeface="Open Sans SemiBold"/>
                <a:sym typeface="Open Sans SemiBold"/>
              </a:rPr>
              <a:t>Provide Tools for each stage of the data science process and for all AI/ML user personas including:</a:t>
            </a:r>
            <a:endParaRPr sz="1100">
              <a:latin typeface="Open Sans SemiBold"/>
              <a:ea typeface="Open Sans SemiBold"/>
              <a:cs typeface="Open Sans SemiBold"/>
              <a:sym typeface="Open Sans SemiBold"/>
            </a:endParaRPr>
          </a:p>
          <a:p>
            <a:pPr marL="914400" marR="0" lvl="1" indent="-298450" algn="l" rtl="0">
              <a:lnSpc>
                <a:spcPct val="100000"/>
              </a:lnSpc>
              <a:spcBef>
                <a:spcPts val="800"/>
              </a:spcBef>
              <a:spcAft>
                <a:spcPts val="0"/>
              </a:spcAft>
              <a:buClr>
                <a:srgbClr val="000000"/>
              </a:buClr>
              <a:buSzPts val="1100"/>
              <a:buFont typeface="Arial"/>
              <a:buChar char="○"/>
            </a:pPr>
            <a:r>
              <a:rPr lang="en-US" sz="1100">
                <a:solidFill>
                  <a:schemeClr val="dk1"/>
                </a:solidFill>
                <a:latin typeface="Open Sans SemiBold"/>
                <a:ea typeface="Open Sans SemiBold"/>
                <a:cs typeface="Open Sans SemiBold"/>
                <a:sym typeface="Open Sans SemiBold"/>
              </a:rPr>
              <a:t>Development tools for Data Scientists</a:t>
            </a:r>
            <a:endParaRPr sz="1100">
              <a:solidFill>
                <a:schemeClr val="dk1"/>
              </a:solidFill>
              <a:latin typeface="Open Sans SemiBold"/>
              <a:ea typeface="Open Sans SemiBold"/>
              <a:cs typeface="Open Sans SemiBold"/>
              <a:sym typeface="Open Sans SemiBold"/>
            </a:endParaRPr>
          </a:p>
          <a:p>
            <a:pPr marL="914400" marR="0" lvl="1" indent="-298450" algn="l" rtl="0">
              <a:lnSpc>
                <a:spcPct val="100000"/>
              </a:lnSpc>
              <a:spcBef>
                <a:spcPts val="800"/>
              </a:spcBef>
              <a:spcAft>
                <a:spcPts val="0"/>
              </a:spcAft>
              <a:buClr>
                <a:srgbClr val="000000"/>
              </a:buClr>
              <a:buSzPts val="1100"/>
              <a:buFont typeface="Arial"/>
              <a:buChar char="○"/>
            </a:pPr>
            <a:r>
              <a:rPr lang="en-US" sz="1100">
                <a:solidFill>
                  <a:schemeClr val="dk1"/>
                </a:solidFill>
                <a:latin typeface="Open Sans SemiBold"/>
                <a:ea typeface="Open Sans SemiBold"/>
                <a:cs typeface="Open Sans SemiBold"/>
                <a:sym typeface="Open Sans SemiBold"/>
              </a:rPr>
              <a:t>ELT tools used by Data Engineers</a:t>
            </a:r>
            <a:r>
              <a:rPr lang="en-US" sz="1100">
                <a:latin typeface="Open Sans SemiBold"/>
                <a:ea typeface="Open Sans SemiBold"/>
                <a:cs typeface="Open Sans SemiBold"/>
                <a:sym typeface="Open Sans SemiBold"/>
              </a:rPr>
              <a:t> </a:t>
            </a:r>
            <a:endParaRPr sz="1100">
              <a:latin typeface="Open Sans SemiBold"/>
              <a:ea typeface="Open Sans SemiBold"/>
              <a:cs typeface="Open Sans SemiBold"/>
              <a:sym typeface="Open Sans SemiBold"/>
            </a:endParaRPr>
          </a:p>
          <a:p>
            <a:pPr marL="914400" marR="0" lvl="1" indent="-298450" algn="l" rtl="0">
              <a:lnSpc>
                <a:spcPct val="100000"/>
              </a:lnSpc>
              <a:spcBef>
                <a:spcPts val="800"/>
              </a:spcBef>
              <a:spcAft>
                <a:spcPts val="0"/>
              </a:spcAft>
              <a:buClr>
                <a:srgbClr val="000000"/>
              </a:buClr>
              <a:buSzPts val="1100"/>
              <a:buFont typeface="Arial"/>
              <a:buChar char="○"/>
            </a:pPr>
            <a:r>
              <a:rPr lang="en-US" sz="1100">
                <a:latin typeface="Open Sans SemiBold"/>
                <a:ea typeface="Open Sans SemiBold"/>
                <a:cs typeface="Open Sans SemiBold"/>
                <a:sym typeface="Open Sans SemiBold"/>
              </a:rPr>
              <a:t>Monitoring tools for model and services used by DevOps</a:t>
            </a:r>
            <a:endParaRPr sz="1100">
              <a:latin typeface="Open Sans SemiBold"/>
              <a:ea typeface="Open Sans SemiBold"/>
              <a:cs typeface="Open Sans SemiBold"/>
              <a:sym typeface="Open Sans SemiBold"/>
            </a:endParaRPr>
          </a:p>
          <a:p>
            <a:pPr marL="177800" marR="0" lvl="0" indent="-184150" algn="l" rtl="0">
              <a:lnSpc>
                <a:spcPct val="100000"/>
              </a:lnSpc>
              <a:spcBef>
                <a:spcPts val="800"/>
              </a:spcBef>
              <a:spcAft>
                <a:spcPts val="0"/>
              </a:spcAft>
              <a:buClr>
                <a:srgbClr val="000000"/>
              </a:buClr>
              <a:buSzPts val="1100"/>
              <a:buFont typeface="Arial"/>
              <a:buChar char="•"/>
            </a:pPr>
            <a:r>
              <a:rPr lang="en-US" sz="1100">
                <a:latin typeface="Open Sans SemiBold"/>
                <a:ea typeface="Open Sans SemiBold"/>
                <a:cs typeface="Open Sans SemiBold"/>
                <a:sym typeface="Open Sans SemiBold"/>
              </a:rPr>
              <a:t>Act as a “glue” for a rich collection of open source data science projects, which also have enterprise offering</a:t>
            </a:r>
            <a:endParaRPr sz="1100">
              <a:latin typeface="Open Sans SemiBold"/>
              <a:ea typeface="Open Sans SemiBold"/>
              <a:cs typeface="Open Sans SemiBold"/>
              <a:sym typeface="Open Sans SemiBold"/>
            </a:endParaRPr>
          </a:p>
        </p:txBody>
      </p:sp>
      <p:sp>
        <p:nvSpPr>
          <p:cNvPr id="224" name="Google Shape;224;g1841b50dda6_0_114"/>
          <p:cNvSpPr txBox="1"/>
          <p:nvPr/>
        </p:nvSpPr>
        <p:spPr>
          <a:xfrm>
            <a:off x="565832" y="889216"/>
            <a:ext cx="2263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400">
                <a:latin typeface="Open Sans ExtraBold"/>
                <a:ea typeface="Open Sans ExtraBold"/>
                <a:cs typeface="Open Sans ExtraBold"/>
                <a:sym typeface="Open Sans ExtraBold"/>
              </a:rPr>
              <a:t>GOALS</a:t>
            </a:r>
            <a:endParaRPr sz="1400" b="0" i="0" u="none" strike="noStrike" cap="none">
              <a:solidFill>
                <a:srgbClr val="000000"/>
              </a:solidFill>
              <a:latin typeface="Arial"/>
              <a:ea typeface="Arial"/>
              <a:cs typeface="Arial"/>
              <a:sym typeface="Arial"/>
            </a:endParaRPr>
          </a:p>
        </p:txBody>
      </p:sp>
      <p:sp>
        <p:nvSpPr>
          <p:cNvPr id="225" name="Google Shape;225;g1841b50dda6_0_114"/>
          <p:cNvSpPr/>
          <p:nvPr/>
        </p:nvSpPr>
        <p:spPr>
          <a:xfrm>
            <a:off x="4920094" y="890160"/>
            <a:ext cx="3810000" cy="1794300"/>
          </a:xfrm>
          <a:prstGeom prst="rect">
            <a:avLst/>
          </a:prstGeom>
          <a:solidFill>
            <a:srgbClr val="FFFFFF"/>
          </a:solidFill>
          <a:ln w="19050" cap="flat" cmpd="sng">
            <a:solidFill>
              <a:schemeClr val="accent1"/>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nvGrpSpPr>
          <p:cNvPr id="226" name="Google Shape;226;g1841b50dda6_0_114"/>
          <p:cNvGrpSpPr/>
          <p:nvPr/>
        </p:nvGrpSpPr>
        <p:grpSpPr>
          <a:xfrm>
            <a:off x="6077819" y="1009220"/>
            <a:ext cx="1212599" cy="1597838"/>
            <a:chOff x="4142227" y="1578000"/>
            <a:chExt cx="1616798" cy="2130450"/>
          </a:xfrm>
        </p:grpSpPr>
        <p:pic>
          <p:nvPicPr>
            <p:cNvPr id="227" name="Google Shape;227;g1841b50dda6_0_114"/>
            <p:cNvPicPr preferRelativeResize="0"/>
            <p:nvPr/>
          </p:nvPicPr>
          <p:blipFill>
            <a:blip r:embed="rId3">
              <a:alphaModFix/>
            </a:blip>
            <a:stretch>
              <a:fillRect/>
            </a:stretch>
          </p:blipFill>
          <p:spPr>
            <a:xfrm>
              <a:off x="4142227" y="1578000"/>
              <a:ext cx="1616777" cy="1616777"/>
            </a:xfrm>
            <a:prstGeom prst="rect">
              <a:avLst/>
            </a:prstGeom>
            <a:noFill/>
            <a:ln>
              <a:noFill/>
            </a:ln>
          </p:spPr>
        </p:pic>
        <p:sp>
          <p:nvSpPr>
            <p:cNvPr id="228" name="Google Shape;228;g1841b50dda6_0_114"/>
            <p:cNvSpPr txBox="1"/>
            <p:nvPr/>
          </p:nvSpPr>
          <p:spPr>
            <a:xfrm>
              <a:off x="4142325" y="2994450"/>
              <a:ext cx="1616700" cy="714000"/>
            </a:xfrm>
            <a:prstGeom prst="rect">
              <a:avLst/>
            </a:prstGeom>
            <a:noFill/>
            <a:ln>
              <a:noFill/>
            </a:ln>
          </p:spPr>
          <p:txBody>
            <a:bodyPr spcFirstLastPara="1" wrap="square" lIns="68575" tIns="137150" rIns="68575" bIns="68575" anchor="t" anchorCtr="0">
              <a:noAutofit/>
            </a:bodyPr>
            <a:lstStyle/>
            <a:p>
              <a:pPr marL="0" lvl="0" indent="0" algn="l" rtl="0">
                <a:lnSpc>
                  <a:spcPct val="115000"/>
                </a:lnSpc>
                <a:spcBef>
                  <a:spcPts val="0"/>
                </a:spcBef>
                <a:spcAft>
                  <a:spcPts val="0"/>
                </a:spcAft>
                <a:buNone/>
              </a:pPr>
              <a:endParaRPr sz="1100">
                <a:latin typeface="Red Hat Text"/>
                <a:ea typeface="Red Hat Text"/>
                <a:cs typeface="Red Hat Text"/>
                <a:sym typeface="Red Hat Text"/>
              </a:endParaRPr>
            </a:p>
          </p:txBody>
        </p:sp>
      </p:grpSp>
      <p:grpSp>
        <p:nvGrpSpPr>
          <p:cNvPr id="229" name="Google Shape;229;g1841b50dda6_0_114"/>
          <p:cNvGrpSpPr/>
          <p:nvPr/>
        </p:nvGrpSpPr>
        <p:grpSpPr>
          <a:xfrm>
            <a:off x="5671640" y="1179718"/>
            <a:ext cx="605700" cy="656279"/>
            <a:chOff x="8354150" y="1593887"/>
            <a:chExt cx="807600" cy="875038"/>
          </a:xfrm>
        </p:grpSpPr>
        <p:sp>
          <p:nvSpPr>
            <p:cNvPr id="230" name="Google Shape;230;g1841b50dda6_0_114"/>
            <p:cNvSpPr txBox="1"/>
            <p:nvPr/>
          </p:nvSpPr>
          <p:spPr>
            <a:xfrm>
              <a:off x="8354150" y="2277825"/>
              <a:ext cx="807600" cy="191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808080"/>
                </a:buClr>
                <a:buFont typeface="Open Sans"/>
                <a:buNone/>
              </a:pPr>
              <a:endParaRPr sz="900">
                <a:solidFill>
                  <a:srgbClr val="757575"/>
                </a:solidFill>
                <a:latin typeface="Overpass"/>
                <a:ea typeface="Overpass"/>
                <a:cs typeface="Overpass"/>
                <a:sym typeface="Overpass"/>
              </a:endParaRPr>
            </a:p>
          </p:txBody>
        </p:sp>
        <p:pic>
          <p:nvPicPr>
            <p:cNvPr id="231" name="Google Shape;231;g1841b50dda6_0_114"/>
            <p:cNvPicPr preferRelativeResize="0"/>
            <p:nvPr/>
          </p:nvPicPr>
          <p:blipFill>
            <a:blip r:embed="rId4">
              <a:alphaModFix/>
            </a:blip>
            <a:stretch>
              <a:fillRect/>
            </a:stretch>
          </p:blipFill>
          <p:spPr>
            <a:xfrm>
              <a:off x="8458950" y="1593887"/>
              <a:ext cx="589676" cy="630615"/>
            </a:xfrm>
            <a:prstGeom prst="rect">
              <a:avLst/>
            </a:prstGeom>
            <a:noFill/>
            <a:ln>
              <a:noFill/>
            </a:ln>
          </p:spPr>
        </p:pic>
      </p:grpSp>
      <p:pic>
        <p:nvPicPr>
          <p:cNvPr id="232" name="Google Shape;232;g1841b50dda6_0_114"/>
          <p:cNvPicPr preferRelativeResize="0"/>
          <p:nvPr/>
        </p:nvPicPr>
        <p:blipFill>
          <a:blip r:embed="rId5">
            <a:alphaModFix/>
          </a:blip>
          <a:stretch>
            <a:fillRect/>
          </a:stretch>
        </p:blipFill>
        <p:spPr>
          <a:xfrm>
            <a:off x="7832624" y="971973"/>
            <a:ext cx="669375" cy="355500"/>
          </a:xfrm>
          <a:prstGeom prst="rect">
            <a:avLst/>
          </a:prstGeom>
          <a:noFill/>
          <a:ln>
            <a:noFill/>
          </a:ln>
        </p:spPr>
      </p:pic>
      <p:pic>
        <p:nvPicPr>
          <p:cNvPr id="233" name="Google Shape;233;g1841b50dda6_0_114"/>
          <p:cNvPicPr preferRelativeResize="0"/>
          <p:nvPr/>
        </p:nvPicPr>
        <p:blipFill>
          <a:blip r:embed="rId6">
            <a:alphaModFix/>
          </a:blip>
          <a:stretch>
            <a:fillRect/>
          </a:stretch>
        </p:blipFill>
        <p:spPr>
          <a:xfrm>
            <a:off x="5030337" y="976523"/>
            <a:ext cx="548775" cy="636580"/>
          </a:xfrm>
          <a:prstGeom prst="rect">
            <a:avLst/>
          </a:prstGeom>
          <a:noFill/>
          <a:ln>
            <a:noFill/>
          </a:ln>
        </p:spPr>
      </p:pic>
      <p:pic>
        <p:nvPicPr>
          <p:cNvPr id="234" name="Google Shape;234;g1841b50dda6_0_114"/>
          <p:cNvPicPr preferRelativeResize="0"/>
          <p:nvPr/>
        </p:nvPicPr>
        <p:blipFill rotWithShape="1">
          <a:blip r:embed="rId7">
            <a:alphaModFix/>
          </a:blip>
          <a:srcRect l="7780" t="17667" r="9880" b="27717"/>
          <a:stretch/>
        </p:blipFill>
        <p:spPr>
          <a:xfrm>
            <a:off x="7290413" y="1696855"/>
            <a:ext cx="1212525" cy="219159"/>
          </a:xfrm>
          <a:prstGeom prst="rect">
            <a:avLst/>
          </a:prstGeom>
          <a:noFill/>
          <a:ln>
            <a:noFill/>
          </a:ln>
        </p:spPr>
      </p:pic>
      <p:sp>
        <p:nvSpPr>
          <p:cNvPr id="235" name="Google Shape;235;g1841b50dda6_0_114"/>
          <p:cNvSpPr/>
          <p:nvPr/>
        </p:nvSpPr>
        <p:spPr>
          <a:xfrm>
            <a:off x="6427856" y="2397528"/>
            <a:ext cx="754500" cy="414900"/>
          </a:xfrm>
          <a:prstGeom prst="rect">
            <a:avLst/>
          </a:prstGeom>
          <a:solidFill>
            <a:srgbClr val="FFFFFF"/>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36" name="Google Shape;236;g1841b50dda6_0_114"/>
          <p:cNvPicPr preferRelativeResize="0"/>
          <p:nvPr/>
        </p:nvPicPr>
        <p:blipFill>
          <a:blip r:embed="rId8">
            <a:alphaModFix/>
          </a:blip>
          <a:stretch>
            <a:fillRect/>
          </a:stretch>
        </p:blipFill>
        <p:spPr>
          <a:xfrm>
            <a:off x="5695931" y="3403790"/>
            <a:ext cx="2383382" cy="656288"/>
          </a:xfrm>
          <a:prstGeom prst="rect">
            <a:avLst/>
          </a:prstGeom>
          <a:noFill/>
          <a:ln>
            <a:noFill/>
          </a:ln>
        </p:spPr>
      </p:pic>
      <p:pic>
        <p:nvPicPr>
          <p:cNvPr id="237" name="Google Shape;237;g1841b50dda6_0_114"/>
          <p:cNvPicPr preferRelativeResize="0"/>
          <p:nvPr/>
        </p:nvPicPr>
        <p:blipFill>
          <a:blip r:embed="rId9">
            <a:alphaModFix/>
          </a:blip>
          <a:stretch>
            <a:fillRect/>
          </a:stretch>
        </p:blipFill>
        <p:spPr>
          <a:xfrm>
            <a:off x="6249271" y="2191612"/>
            <a:ext cx="1104622" cy="1251300"/>
          </a:xfrm>
          <a:prstGeom prst="rect">
            <a:avLst/>
          </a:prstGeom>
          <a:noFill/>
          <a:ln>
            <a:noFill/>
          </a:ln>
        </p:spPr>
      </p:pic>
      <p:cxnSp>
        <p:nvCxnSpPr>
          <p:cNvPr id="238" name="Google Shape;238;g1841b50dda6_0_114"/>
          <p:cNvCxnSpPr/>
          <p:nvPr/>
        </p:nvCxnSpPr>
        <p:spPr>
          <a:xfrm>
            <a:off x="6808556" y="3974429"/>
            <a:ext cx="0" cy="354000"/>
          </a:xfrm>
          <a:prstGeom prst="straightConnector1">
            <a:avLst/>
          </a:prstGeom>
          <a:noFill/>
          <a:ln w="38100" cap="flat" cmpd="sng">
            <a:solidFill>
              <a:srgbClr val="666666"/>
            </a:solidFill>
            <a:prstDash val="solid"/>
            <a:round/>
            <a:headEnd type="none" w="med" len="med"/>
            <a:tailEnd type="triangle" w="med" len="med"/>
          </a:ln>
        </p:spPr>
      </p:cxnSp>
      <p:pic>
        <p:nvPicPr>
          <p:cNvPr id="239" name="Google Shape;239;g1841b50dda6_0_114"/>
          <p:cNvPicPr preferRelativeResize="0"/>
          <p:nvPr/>
        </p:nvPicPr>
        <p:blipFill>
          <a:blip r:embed="rId10">
            <a:alphaModFix/>
          </a:blip>
          <a:stretch>
            <a:fillRect/>
          </a:stretch>
        </p:blipFill>
        <p:spPr>
          <a:xfrm>
            <a:off x="7227748" y="1065319"/>
            <a:ext cx="431175" cy="431175"/>
          </a:xfrm>
          <a:prstGeom prst="rect">
            <a:avLst/>
          </a:prstGeom>
          <a:noFill/>
          <a:ln>
            <a:noFill/>
          </a:ln>
        </p:spPr>
      </p:pic>
      <p:pic>
        <p:nvPicPr>
          <p:cNvPr id="240" name="Google Shape;240;g1841b50dda6_0_114"/>
          <p:cNvPicPr preferRelativeResize="0"/>
          <p:nvPr/>
        </p:nvPicPr>
        <p:blipFill>
          <a:blip r:embed="rId11">
            <a:alphaModFix/>
          </a:blip>
          <a:stretch>
            <a:fillRect/>
          </a:stretch>
        </p:blipFill>
        <p:spPr>
          <a:xfrm>
            <a:off x="5050064" y="1777214"/>
            <a:ext cx="969300" cy="323100"/>
          </a:xfrm>
          <a:prstGeom prst="rect">
            <a:avLst/>
          </a:prstGeom>
          <a:noFill/>
          <a:ln>
            <a:noFill/>
          </a:ln>
        </p:spPr>
      </p:pic>
      <p:pic>
        <p:nvPicPr>
          <p:cNvPr id="241" name="Google Shape;241;g1841b50dda6_0_114"/>
          <p:cNvPicPr preferRelativeResize="0"/>
          <p:nvPr/>
        </p:nvPicPr>
        <p:blipFill>
          <a:blip r:embed="rId12">
            <a:alphaModFix/>
          </a:blip>
          <a:stretch>
            <a:fillRect/>
          </a:stretch>
        </p:blipFill>
        <p:spPr>
          <a:xfrm>
            <a:off x="5880840" y="4305232"/>
            <a:ext cx="1908074" cy="498675"/>
          </a:xfrm>
          <a:prstGeom prst="rect">
            <a:avLst/>
          </a:prstGeom>
          <a:noFill/>
          <a:ln>
            <a:noFill/>
          </a:ln>
        </p:spPr>
      </p:pic>
      <p:pic>
        <p:nvPicPr>
          <p:cNvPr id="242" name="Google Shape;242;g1841b50dda6_0_114"/>
          <p:cNvPicPr preferRelativeResize="0"/>
          <p:nvPr/>
        </p:nvPicPr>
        <p:blipFill>
          <a:blip r:embed="rId13">
            <a:alphaModFix/>
          </a:blip>
          <a:stretch>
            <a:fillRect/>
          </a:stretch>
        </p:blipFill>
        <p:spPr>
          <a:xfrm>
            <a:off x="5662149" y="2181225"/>
            <a:ext cx="358476" cy="355501"/>
          </a:xfrm>
          <a:prstGeom prst="rect">
            <a:avLst/>
          </a:prstGeom>
          <a:noFill/>
          <a:ln>
            <a:noFill/>
          </a:ln>
        </p:spPr>
      </p:pic>
      <p:pic>
        <p:nvPicPr>
          <p:cNvPr id="243" name="Google Shape;243;g1841b50dda6_0_114"/>
          <p:cNvPicPr preferRelativeResize="0"/>
          <p:nvPr/>
        </p:nvPicPr>
        <p:blipFill>
          <a:blip r:embed="rId14">
            <a:alphaModFix/>
          </a:blip>
          <a:stretch>
            <a:fillRect/>
          </a:stretch>
        </p:blipFill>
        <p:spPr>
          <a:xfrm>
            <a:off x="7480163" y="2000906"/>
            <a:ext cx="1212526" cy="545634"/>
          </a:xfrm>
          <a:prstGeom prst="rect">
            <a:avLst/>
          </a:prstGeom>
          <a:noFill/>
          <a:ln>
            <a:noFill/>
          </a:ln>
        </p:spPr>
      </p:pic>
      <p:pic>
        <p:nvPicPr>
          <p:cNvPr id="244" name="Google Shape;244;g1841b50dda6_0_114"/>
          <p:cNvPicPr preferRelativeResize="0"/>
          <p:nvPr/>
        </p:nvPicPr>
        <p:blipFill>
          <a:blip r:embed="rId15">
            <a:alphaModFix/>
          </a:blip>
          <a:stretch>
            <a:fillRect/>
          </a:stretch>
        </p:blipFill>
        <p:spPr>
          <a:xfrm>
            <a:off x="5037352" y="2187065"/>
            <a:ext cx="431175" cy="4397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841b50dda6_0_142"/>
          <p:cNvSpPr txBox="1"/>
          <p:nvPr/>
        </p:nvSpPr>
        <p:spPr>
          <a:xfrm>
            <a:off x="5875825" y="1825635"/>
            <a:ext cx="2957100" cy="2248800"/>
          </a:xfrm>
          <a:prstGeom prst="rect">
            <a:avLst/>
          </a:prstGeom>
          <a:noFill/>
          <a:ln>
            <a:noFill/>
          </a:ln>
        </p:spPr>
        <p:txBody>
          <a:bodyPr spcFirstLastPara="1" wrap="square" lIns="73150" tIns="73150" rIns="73150" bIns="73150" anchor="t" anchorCtr="0">
            <a:spAutoFit/>
          </a:bodyPr>
          <a:lstStyle/>
          <a:p>
            <a:pPr marL="457200" marR="0" lvl="0" indent="-292100" algn="l" rtl="0">
              <a:lnSpc>
                <a:spcPct val="115000"/>
              </a:lnSpc>
              <a:spcBef>
                <a:spcPts val="800"/>
              </a:spcBef>
              <a:spcAft>
                <a:spcPts val="0"/>
              </a:spcAft>
              <a:buSzPts val="1000"/>
              <a:buFont typeface="Open Sans SemiBold"/>
              <a:buChar char="●"/>
            </a:pPr>
            <a:r>
              <a:rPr lang="en-US" sz="1000"/>
              <a:t>Open Table Format for big data analytics, handling partitioning and time-travel / rollback (Apache Iceberg)</a:t>
            </a:r>
            <a:endParaRPr sz="1000"/>
          </a:p>
          <a:p>
            <a:pPr marL="457200" marR="0" lvl="0" indent="-292100" algn="l" rtl="0">
              <a:lnSpc>
                <a:spcPct val="115000"/>
              </a:lnSpc>
              <a:spcBef>
                <a:spcPts val="0"/>
              </a:spcBef>
              <a:spcAft>
                <a:spcPts val="0"/>
              </a:spcAft>
              <a:buSzPts val="1000"/>
              <a:buFont typeface="Open Sans SemiBold"/>
              <a:buChar char="●"/>
            </a:pPr>
            <a:r>
              <a:rPr lang="en-US" sz="1000"/>
              <a:t>Automated data versioning and data lineage (Pachyderm)</a:t>
            </a:r>
            <a:endParaRPr sz="1000"/>
          </a:p>
          <a:p>
            <a:pPr marL="457200" marR="0" lvl="0" indent="-292100" algn="l" rtl="0">
              <a:lnSpc>
                <a:spcPct val="115000"/>
              </a:lnSpc>
              <a:spcBef>
                <a:spcPts val="0"/>
              </a:spcBef>
              <a:spcAft>
                <a:spcPts val="0"/>
              </a:spcAft>
              <a:buSzPts val="1000"/>
              <a:buChar char="●"/>
            </a:pPr>
            <a:r>
              <a:rPr lang="en-US" sz="1000"/>
              <a:t>Metadata management, data discovery, data quality, observability (OpenMetadata)</a:t>
            </a:r>
            <a:endParaRPr sz="1000"/>
          </a:p>
          <a:p>
            <a:pPr marL="457200" marR="0" lvl="0" indent="-292100" algn="l" rtl="0">
              <a:lnSpc>
                <a:spcPct val="115000"/>
              </a:lnSpc>
              <a:spcBef>
                <a:spcPts val="0"/>
              </a:spcBef>
              <a:spcAft>
                <a:spcPts val="0"/>
              </a:spcAft>
              <a:buSzPts val="1000"/>
              <a:buFont typeface="Open Sans SemiBold"/>
              <a:buChar char="●"/>
            </a:pPr>
            <a:r>
              <a:rPr lang="en-US" sz="1000"/>
              <a:t>Fine-grained Role Based Access Control (RBAC) with row-level and column-level permissions (Trino)</a:t>
            </a:r>
            <a:endParaRPr sz="1000"/>
          </a:p>
          <a:p>
            <a:pPr marL="457200" marR="0" lvl="0" indent="-292100" algn="l" rtl="0">
              <a:lnSpc>
                <a:spcPct val="115000"/>
              </a:lnSpc>
              <a:spcBef>
                <a:spcPts val="0"/>
              </a:spcBef>
              <a:spcAft>
                <a:spcPts val="0"/>
              </a:spcAft>
              <a:buSzPts val="1000"/>
              <a:buFont typeface="Open Sans SemiBold"/>
              <a:buChar char="●"/>
            </a:pPr>
            <a:r>
              <a:rPr lang="en-US" sz="1000"/>
              <a:t>Data Protection (IBM Fybrik + OPA)</a:t>
            </a:r>
            <a:endParaRPr sz="1000"/>
          </a:p>
        </p:txBody>
      </p:sp>
      <p:cxnSp>
        <p:nvCxnSpPr>
          <p:cNvPr id="250" name="Google Shape;250;g1841b50dda6_0_142"/>
          <p:cNvCxnSpPr/>
          <p:nvPr/>
        </p:nvCxnSpPr>
        <p:spPr>
          <a:xfrm>
            <a:off x="5734050" y="1601907"/>
            <a:ext cx="0" cy="2439600"/>
          </a:xfrm>
          <a:prstGeom prst="straightConnector1">
            <a:avLst/>
          </a:prstGeom>
          <a:noFill/>
          <a:ln w="9525" cap="flat" cmpd="sng">
            <a:solidFill>
              <a:srgbClr val="D5D5D5"/>
            </a:solidFill>
            <a:prstDash val="solid"/>
            <a:round/>
            <a:headEnd type="none" w="med" len="med"/>
            <a:tailEnd type="none" w="med" len="med"/>
          </a:ln>
        </p:spPr>
      </p:cxnSp>
      <p:sp>
        <p:nvSpPr>
          <p:cNvPr id="251" name="Google Shape;251;g1841b50dda6_0_142"/>
          <p:cNvSpPr txBox="1">
            <a:spLocks noGrp="1"/>
          </p:cNvSpPr>
          <p:nvPr>
            <p:ph type="title"/>
          </p:nvPr>
        </p:nvSpPr>
        <p:spPr>
          <a:xfrm>
            <a:off x="663800" y="310932"/>
            <a:ext cx="7816500" cy="10230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US" sz="1800">
                <a:latin typeface="Red Hat Display Medium"/>
                <a:ea typeface="Red Hat Display Medium"/>
                <a:cs typeface="Red Hat Display Medium"/>
                <a:sym typeface="Red Hat Display Medium"/>
              </a:rPr>
              <a:t>OS-Climate Data Commons Technical Approach</a:t>
            </a:r>
            <a:endParaRPr sz="1800">
              <a:latin typeface="Red Hat Display Medium"/>
              <a:ea typeface="Red Hat Display Medium"/>
              <a:cs typeface="Red Hat Display Medium"/>
              <a:sym typeface="Red Hat Display Medium"/>
            </a:endParaRPr>
          </a:p>
          <a:p>
            <a:pPr marL="0" lvl="0" indent="0" algn="ctr" rtl="0">
              <a:spcBef>
                <a:spcPts val="0"/>
              </a:spcBef>
              <a:spcAft>
                <a:spcPts val="0"/>
              </a:spcAft>
              <a:buNone/>
            </a:pPr>
            <a:r>
              <a:rPr lang="en-US" sz="1400">
                <a:solidFill>
                  <a:srgbClr val="EE0000"/>
                </a:solidFill>
                <a:latin typeface="Red Hat Display Medium"/>
                <a:ea typeface="Red Hat Display Medium"/>
                <a:cs typeface="Red Hat Display Medium"/>
                <a:sym typeface="Red Hat Display Medium"/>
              </a:rPr>
              <a:t>Building a blueprint for a distributed data platform on top of  Open Data Hub</a:t>
            </a:r>
            <a:endParaRPr sz="1400">
              <a:solidFill>
                <a:srgbClr val="EE0000"/>
              </a:solidFill>
              <a:latin typeface="Red Hat Display Medium"/>
              <a:ea typeface="Red Hat Display Medium"/>
              <a:cs typeface="Red Hat Display Medium"/>
              <a:sym typeface="Red Hat Display Medium"/>
            </a:endParaRPr>
          </a:p>
        </p:txBody>
      </p:sp>
      <p:sp>
        <p:nvSpPr>
          <p:cNvPr id="252" name="Google Shape;252;g1841b50dda6_0_142"/>
          <p:cNvSpPr txBox="1"/>
          <p:nvPr/>
        </p:nvSpPr>
        <p:spPr>
          <a:xfrm>
            <a:off x="5875850" y="1291950"/>
            <a:ext cx="2957100" cy="515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US" sz="1000">
                <a:latin typeface="Open Sans ExtraBold"/>
                <a:ea typeface="Open Sans ExtraBold"/>
                <a:cs typeface="Open Sans ExtraBold"/>
                <a:sym typeface="Open Sans ExtraBold"/>
              </a:rPr>
              <a:t>Major capabilities being added to support the Federated Data Governance Layer:</a:t>
            </a:r>
            <a:endParaRPr sz="1000" b="0" i="0" u="none" strike="noStrike" cap="none">
              <a:solidFill>
                <a:srgbClr val="000000"/>
              </a:solidFill>
              <a:latin typeface="Arial"/>
              <a:ea typeface="Arial"/>
              <a:cs typeface="Arial"/>
              <a:sym typeface="Arial"/>
            </a:endParaRPr>
          </a:p>
        </p:txBody>
      </p:sp>
      <p:sp>
        <p:nvSpPr>
          <p:cNvPr id="253" name="Google Shape;253;g1841b50dda6_0_142"/>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7</a:t>
            </a:fld>
            <a:endParaRPr/>
          </a:p>
        </p:txBody>
      </p:sp>
      <p:sp>
        <p:nvSpPr>
          <p:cNvPr id="254" name="Google Shape;254;g1841b50dda6_0_142"/>
          <p:cNvSpPr txBox="1"/>
          <p:nvPr/>
        </p:nvSpPr>
        <p:spPr>
          <a:xfrm>
            <a:off x="413857" y="4740504"/>
            <a:ext cx="862800" cy="2307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Barlow"/>
                <a:ea typeface="Barlow"/>
                <a:cs typeface="Barlow"/>
                <a:sym typeface="Barlow"/>
              </a:rPr>
              <a:t>Data Lake</a:t>
            </a:r>
            <a:endParaRPr sz="1100" b="0" i="0" u="none" strike="noStrike" cap="none">
              <a:solidFill>
                <a:srgbClr val="000000"/>
              </a:solidFill>
              <a:latin typeface="Arial"/>
              <a:ea typeface="Arial"/>
              <a:cs typeface="Arial"/>
              <a:sym typeface="Arial"/>
            </a:endParaRPr>
          </a:p>
        </p:txBody>
      </p:sp>
      <p:grpSp>
        <p:nvGrpSpPr>
          <p:cNvPr id="255" name="Google Shape;255;g1841b50dda6_0_142"/>
          <p:cNvGrpSpPr/>
          <p:nvPr/>
        </p:nvGrpSpPr>
        <p:grpSpPr>
          <a:xfrm>
            <a:off x="435965" y="3734599"/>
            <a:ext cx="815666" cy="834904"/>
            <a:chOff x="1482712" y="4468034"/>
            <a:chExt cx="1391209" cy="1390116"/>
          </a:xfrm>
        </p:grpSpPr>
        <p:sp>
          <p:nvSpPr>
            <p:cNvPr id="256" name="Google Shape;256;g1841b50dda6_0_142"/>
            <p:cNvSpPr/>
            <p:nvPr/>
          </p:nvSpPr>
          <p:spPr>
            <a:xfrm>
              <a:off x="1730947" y="4781465"/>
              <a:ext cx="894798" cy="305368"/>
            </a:xfrm>
            <a:custGeom>
              <a:avLst/>
              <a:gdLst/>
              <a:ahLst/>
              <a:cxnLst/>
              <a:rect l="l" t="t" r="r" b="b"/>
              <a:pathLst>
                <a:path w="894798" h="305368" extrusionOk="0">
                  <a:moveTo>
                    <a:pt x="894799" y="152669"/>
                  </a:moveTo>
                  <a:cubicBezTo>
                    <a:pt x="894799" y="236990"/>
                    <a:pt x="694513" y="305369"/>
                    <a:pt x="447430" y="305369"/>
                  </a:cubicBezTo>
                  <a:cubicBezTo>
                    <a:pt x="200346" y="305369"/>
                    <a:pt x="0" y="237112"/>
                    <a:pt x="0" y="152669"/>
                  </a:cubicBezTo>
                  <a:cubicBezTo>
                    <a:pt x="0" y="68227"/>
                    <a:pt x="200316" y="0"/>
                    <a:pt x="447369" y="0"/>
                  </a:cubicBezTo>
                  <a:cubicBezTo>
                    <a:pt x="694422" y="0"/>
                    <a:pt x="894799" y="68378"/>
                    <a:pt x="894799" y="152669"/>
                  </a:cubicBezTo>
                  <a:close/>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7" name="Google Shape;257;g1841b50dda6_0_142"/>
            <p:cNvSpPr/>
            <p:nvPr/>
          </p:nvSpPr>
          <p:spPr>
            <a:xfrm>
              <a:off x="1828089" y="4866695"/>
              <a:ext cx="700484" cy="134907"/>
            </a:xfrm>
            <a:custGeom>
              <a:avLst/>
              <a:gdLst/>
              <a:ahLst/>
              <a:cxnLst/>
              <a:rect l="l" t="t" r="r" b="b"/>
              <a:pathLst>
                <a:path w="700484" h="134907" extrusionOk="0">
                  <a:moveTo>
                    <a:pt x="350227" y="134908"/>
                  </a:moveTo>
                  <a:cubicBezTo>
                    <a:pt x="165339" y="134908"/>
                    <a:pt x="43191" y="95809"/>
                    <a:pt x="0" y="67439"/>
                  </a:cubicBezTo>
                  <a:cubicBezTo>
                    <a:pt x="43191" y="39069"/>
                    <a:pt x="165248" y="0"/>
                    <a:pt x="350227" y="0"/>
                  </a:cubicBezTo>
                  <a:cubicBezTo>
                    <a:pt x="535206" y="0"/>
                    <a:pt x="657263" y="39069"/>
                    <a:pt x="700484" y="67439"/>
                  </a:cubicBezTo>
                  <a:cubicBezTo>
                    <a:pt x="657293" y="95809"/>
                    <a:pt x="535237" y="134908"/>
                    <a:pt x="350227" y="134908"/>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8" name="Google Shape;258;g1841b50dda6_0_142"/>
            <p:cNvSpPr/>
            <p:nvPr/>
          </p:nvSpPr>
          <p:spPr>
            <a:xfrm>
              <a:off x="1731008" y="4934134"/>
              <a:ext cx="894738" cy="411088"/>
            </a:xfrm>
            <a:custGeom>
              <a:avLst/>
              <a:gdLst/>
              <a:ahLst/>
              <a:cxnLst/>
              <a:rect l="l" t="t" r="r" b="b"/>
              <a:pathLst>
                <a:path w="894738" h="411088" extrusionOk="0">
                  <a:moveTo>
                    <a:pt x="894738" y="0"/>
                  </a:moveTo>
                  <a:lnTo>
                    <a:pt x="894738" y="258419"/>
                  </a:lnTo>
                  <a:cubicBezTo>
                    <a:pt x="894738" y="342741"/>
                    <a:pt x="694453" y="411089"/>
                    <a:pt x="447369" y="411089"/>
                  </a:cubicBezTo>
                  <a:cubicBezTo>
                    <a:pt x="200286" y="411089"/>
                    <a:pt x="0" y="342741"/>
                    <a:pt x="0" y="258419"/>
                  </a:cubicBezTo>
                  <a:lnTo>
                    <a:pt x="0" y="0"/>
                  </a:ln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59" name="Google Shape;259;g1841b50dda6_0_142"/>
            <p:cNvSpPr/>
            <p:nvPr/>
          </p:nvSpPr>
          <p:spPr>
            <a:xfrm>
              <a:off x="1731008" y="5337736"/>
              <a:ext cx="894738" cy="260177"/>
            </a:xfrm>
            <a:custGeom>
              <a:avLst/>
              <a:gdLst/>
              <a:ahLst/>
              <a:cxnLst/>
              <a:rect l="l" t="t" r="r" b="b"/>
              <a:pathLst>
                <a:path w="894738" h="260177" extrusionOk="0">
                  <a:moveTo>
                    <a:pt x="894738" y="0"/>
                  </a:moveTo>
                  <a:lnTo>
                    <a:pt x="894738" y="107508"/>
                  </a:lnTo>
                  <a:cubicBezTo>
                    <a:pt x="894738" y="191829"/>
                    <a:pt x="694453" y="260177"/>
                    <a:pt x="447369" y="260177"/>
                  </a:cubicBezTo>
                  <a:cubicBezTo>
                    <a:pt x="200286" y="260177"/>
                    <a:pt x="0" y="191829"/>
                    <a:pt x="0" y="107508"/>
                  </a:cubicBezTo>
                  <a:lnTo>
                    <a:pt x="0" y="0"/>
                  </a:ln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0" name="Google Shape;260;g1841b50dda6_0_142"/>
            <p:cNvSpPr/>
            <p:nvPr/>
          </p:nvSpPr>
          <p:spPr>
            <a:xfrm>
              <a:off x="1730947" y="5597913"/>
              <a:ext cx="894798" cy="260237"/>
            </a:xfrm>
            <a:custGeom>
              <a:avLst/>
              <a:gdLst/>
              <a:ahLst/>
              <a:cxnLst/>
              <a:rect l="l" t="t" r="r" b="b"/>
              <a:pathLst>
                <a:path w="894798" h="260237" extrusionOk="0">
                  <a:moveTo>
                    <a:pt x="894799" y="0"/>
                  </a:moveTo>
                  <a:lnTo>
                    <a:pt x="894799" y="107538"/>
                  </a:lnTo>
                  <a:cubicBezTo>
                    <a:pt x="894799" y="191859"/>
                    <a:pt x="694453" y="260238"/>
                    <a:pt x="447369" y="260238"/>
                  </a:cubicBezTo>
                  <a:cubicBezTo>
                    <a:pt x="200286" y="260238"/>
                    <a:pt x="0" y="191890"/>
                    <a:pt x="0" y="107569"/>
                  </a:cubicBezTo>
                  <a:lnTo>
                    <a:pt x="0" y="0"/>
                  </a:ln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1" name="Google Shape;261;g1841b50dda6_0_142"/>
            <p:cNvSpPr/>
            <p:nvPr/>
          </p:nvSpPr>
          <p:spPr>
            <a:xfrm>
              <a:off x="1714580" y="4468034"/>
              <a:ext cx="231868" cy="231868"/>
            </a:xfrm>
            <a:custGeom>
              <a:avLst/>
              <a:gdLst/>
              <a:ahLst/>
              <a:cxnLst/>
              <a:rect l="l" t="t" r="r" b="b"/>
              <a:pathLst>
                <a:path w="231868" h="231868" extrusionOk="0">
                  <a:moveTo>
                    <a:pt x="0" y="0"/>
                  </a:moveTo>
                  <a:cubicBezTo>
                    <a:pt x="-67" y="127990"/>
                    <a:pt x="103635" y="231801"/>
                    <a:pt x="231626" y="231868"/>
                  </a:cubicBezTo>
                  <a:cubicBezTo>
                    <a:pt x="231708" y="231868"/>
                    <a:pt x="231786" y="231868"/>
                    <a:pt x="231868"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2" name="Google Shape;262;g1841b50dda6_0_142"/>
            <p:cNvSpPr/>
            <p:nvPr/>
          </p:nvSpPr>
          <p:spPr>
            <a:xfrm>
              <a:off x="1482712" y="4468034"/>
              <a:ext cx="231868" cy="231868"/>
            </a:xfrm>
            <a:custGeom>
              <a:avLst/>
              <a:gdLst/>
              <a:ahLst/>
              <a:cxnLst/>
              <a:rect l="l" t="t" r="r" b="b"/>
              <a:pathLst>
                <a:path w="231868" h="231868" extrusionOk="0">
                  <a:moveTo>
                    <a:pt x="231868" y="0"/>
                  </a:moveTo>
                  <a:cubicBezTo>
                    <a:pt x="231952" y="127974"/>
                    <a:pt x="128277" y="231783"/>
                    <a:pt x="303" y="231868"/>
                  </a:cubicBezTo>
                  <a:cubicBezTo>
                    <a:pt x="202" y="231868"/>
                    <a:pt x="101" y="231868"/>
                    <a:pt x="0"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3" name="Google Shape;263;g1841b50dda6_0_142"/>
            <p:cNvSpPr/>
            <p:nvPr/>
          </p:nvSpPr>
          <p:spPr>
            <a:xfrm>
              <a:off x="2178316" y="4468034"/>
              <a:ext cx="231868" cy="231868"/>
            </a:xfrm>
            <a:custGeom>
              <a:avLst/>
              <a:gdLst/>
              <a:ahLst/>
              <a:cxnLst/>
              <a:rect l="l" t="t" r="r" b="b"/>
              <a:pathLst>
                <a:path w="231868" h="231868" extrusionOk="0">
                  <a:moveTo>
                    <a:pt x="0" y="0"/>
                  </a:moveTo>
                  <a:cubicBezTo>
                    <a:pt x="-67" y="127990"/>
                    <a:pt x="103634" y="231801"/>
                    <a:pt x="231626" y="231868"/>
                  </a:cubicBezTo>
                  <a:cubicBezTo>
                    <a:pt x="231708" y="231868"/>
                    <a:pt x="231786" y="231868"/>
                    <a:pt x="231868"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4" name="Google Shape;264;g1841b50dda6_0_142"/>
            <p:cNvSpPr/>
            <p:nvPr/>
          </p:nvSpPr>
          <p:spPr>
            <a:xfrm>
              <a:off x="1946448" y="4468034"/>
              <a:ext cx="231868" cy="231868"/>
            </a:xfrm>
            <a:custGeom>
              <a:avLst/>
              <a:gdLst/>
              <a:ahLst/>
              <a:cxnLst/>
              <a:rect l="l" t="t" r="r" b="b"/>
              <a:pathLst>
                <a:path w="231868" h="231868" extrusionOk="0">
                  <a:moveTo>
                    <a:pt x="231868" y="0"/>
                  </a:moveTo>
                  <a:cubicBezTo>
                    <a:pt x="231953" y="127974"/>
                    <a:pt x="128276" y="231783"/>
                    <a:pt x="303" y="231868"/>
                  </a:cubicBezTo>
                  <a:cubicBezTo>
                    <a:pt x="203" y="231868"/>
                    <a:pt x="100" y="231868"/>
                    <a:pt x="0"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5" name="Google Shape;265;g1841b50dda6_0_142"/>
            <p:cNvSpPr/>
            <p:nvPr/>
          </p:nvSpPr>
          <p:spPr>
            <a:xfrm>
              <a:off x="2642053" y="4468034"/>
              <a:ext cx="231868" cy="231868"/>
            </a:xfrm>
            <a:custGeom>
              <a:avLst/>
              <a:gdLst/>
              <a:ahLst/>
              <a:cxnLst/>
              <a:rect l="l" t="t" r="r" b="b"/>
              <a:pathLst>
                <a:path w="231868" h="231868" extrusionOk="0">
                  <a:moveTo>
                    <a:pt x="0" y="0"/>
                  </a:moveTo>
                  <a:cubicBezTo>
                    <a:pt x="-67" y="127990"/>
                    <a:pt x="103634" y="231801"/>
                    <a:pt x="231626" y="231868"/>
                  </a:cubicBezTo>
                  <a:cubicBezTo>
                    <a:pt x="231708" y="231868"/>
                    <a:pt x="231786" y="231868"/>
                    <a:pt x="231868"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66" name="Google Shape;266;g1841b50dda6_0_142"/>
            <p:cNvSpPr/>
            <p:nvPr/>
          </p:nvSpPr>
          <p:spPr>
            <a:xfrm>
              <a:off x="2410184" y="4468034"/>
              <a:ext cx="231868" cy="231868"/>
            </a:xfrm>
            <a:custGeom>
              <a:avLst/>
              <a:gdLst/>
              <a:ahLst/>
              <a:cxnLst/>
              <a:rect l="l" t="t" r="r" b="b"/>
              <a:pathLst>
                <a:path w="231868" h="231868" extrusionOk="0">
                  <a:moveTo>
                    <a:pt x="231868" y="0"/>
                  </a:moveTo>
                  <a:cubicBezTo>
                    <a:pt x="231953" y="127974"/>
                    <a:pt x="128276" y="231783"/>
                    <a:pt x="303" y="231868"/>
                  </a:cubicBezTo>
                  <a:cubicBezTo>
                    <a:pt x="203" y="231868"/>
                    <a:pt x="100" y="231868"/>
                    <a:pt x="0" y="231868"/>
                  </a:cubicBezTo>
                </a:path>
              </a:pathLst>
            </a:custGeom>
            <a:noFill/>
            <a:ln w="48425"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267" name="Google Shape;267;g1841b50dda6_0_142"/>
          <p:cNvSpPr txBox="1"/>
          <p:nvPr/>
        </p:nvSpPr>
        <p:spPr>
          <a:xfrm>
            <a:off x="4134125" y="3697411"/>
            <a:ext cx="1343100" cy="230700"/>
          </a:xfrm>
          <a:prstGeom prst="rect">
            <a:avLst/>
          </a:prstGeom>
          <a:solidFill>
            <a:schemeClr val="lt2"/>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Barlow"/>
                <a:ea typeface="Barlow"/>
                <a:cs typeface="Barlow"/>
                <a:sym typeface="Barlow"/>
              </a:rPr>
              <a:t>Non-Relational DBs</a:t>
            </a:r>
            <a:endParaRPr sz="1100" b="0" i="0" u="none" strike="noStrike" cap="none">
              <a:solidFill>
                <a:srgbClr val="000000"/>
              </a:solidFill>
              <a:latin typeface="Arial"/>
              <a:ea typeface="Arial"/>
              <a:cs typeface="Arial"/>
              <a:sym typeface="Arial"/>
            </a:endParaRPr>
          </a:p>
        </p:txBody>
      </p:sp>
      <p:sp>
        <p:nvSpPr>
          <p:cNvPr id="268" name="Google Shape;268;g1841b50dda6_0_142"/>
          <p:cNvSpPr txBox="1"/>
          <p:nvPr/>
        </p:nvSpPr>
        <p:spPr>
          <a:xfrm>
            <a:off x="4153725" y="4090661"/>
            <a:ext cx="1343100" cy="230700"/>
          </a:xfrm>
          <a:prstGeom prst="rect">
            <a:avLst/>
          </a:prstGeom>
          <a:solidFill>
            <a:schemeClr val="lt2"/>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Barlow"/>
                <a:ea typeface="Barlow"/>
                <a:cs typeface="Barlow"/>
                <a:sym typeface="Barlow"/>
              </a:rPr>
              <a:t>Streaming Data</a:t>
            </a:r>
            <a:endParaRPr sz="1100" b="0" i="0" u="none" strike="noStrike" cap="none">
              <a:solidFill>
                <a:srgbClr val="000000"/>
              </a:solidFill>
              <a:latin typeface="Arial"/>
              <a:ea typeface="Arial"/>
              <a:cs typeface="Arial"/>
              <a:sym typeface="Arial"/>
            </a:endParaRPr>
          </a:p>
        </p:txBody>
      </p:sp>
      <p:sp>
        <p:nvSpPr>
          <p:cNvPr id="269" name="Google Shape;269;g1841b50dda6_0_142"/>
          <p:cNvSpPr txBox="1"/>
          <p:nvPr/>
        </p:nvSpPr>
        <p:spPr>
          <a:xfrm>
            <a:off x="4169500" y="4552486"/>
            <a:ext cx="1343100" cy="230700"/>
          </a:xfrm>
          <a:prstGeom prst="rect">
            <a:avLst/>
          </a:prstGeom>
          <a:solidFill>
            <a:schemeClr val="lt2"/>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Barlow"/>
                <a:ea typeface="Barlow"/>
                <a:cs typeface="Barlow"/>
                <a:sym typeface="Barlow"/>
              </a:rPr>
              <a:t>Operational RDBMS</a:t>
            </a:r>
            <a:endParaRPr sz="1100" b="0" i="0" u="none" strike="noStrike" cap="none">
              <a:solidFill>
                <a:srgbClr val="000000"/>
              </a:solidFill>
              <a:latin typeface="Arial"/>
              <a:ea typeface="Arial"/>
              <a:cs typeface="Arial"/>
              <a:sym typeface="Arial"/>
            </a:endParaRPr>
          </a:p>
        </p:txBody>
      </p:sp>
      <p:sp>
        <p:nvSpPr>
          <p:cNvPr id="270" name="Google Shape;270;g1841b50dda6_0_142"/>
          <p:cNvSpPr/>
          <p:nvPr/>
        </p:nvSpPr>
        <p:spPr>
          <a:xfrm>
            <a:off x="1306501" y="4008358"/>
            <a:ext cx="465600" cy="4656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2"/>
                </a:solidFill>
                <a:latin typeface="Avenir"/>
                <a:ea typeface="Avenir"/>
                <a:cs typeface="Avenir"/>
                <a:sym typeface="Avenir"/>
              </a:rPr>
              <a:t>+</a:t>
            </a:r>
            <a:endParaRPr sz="1100" b="0" i="0" u="none" strike="noStrike" cap="none">
              <a:solidFill>
                <a:srgbClr val="000000"/>
              </a:solidFill>
              <a:latin typeface="Arial"/>
              <a:ea typeface="Arial"/>
              <a:cs typeface="Arial"/>
              <a:sym typeface="Arial"/>
            </a:endParaRPr>
          </a:p>
        </p:txBody>
      </p:sp>
      <p:sp>
        <p:nvSpPr>
          <p:cNvPr id="271" name="Google Shape;271;g1841b50dda6_0_142"/>
          <p:cNvSpPr/>
          <p:nvPr/>
        </p:nvSpPr>
        <p:spPr>
          <a:xfrm>
            <a:off x="3079672" y="4008358"/>
            <a:ext cx="465600" cy="4656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2"/>
                </a:solidFill>
                <a:latin typeface="Avenir"/>
                <a:ea typeface="Avenir"/>
                <a:cs typeface="Avenir"/>
                <a:sym typeface="Avenir"/>
              </a:rPr>
              <a:t>+</a:t>
            </a:r>
            <a:endParaRPr sz="1100" b="0" i="0" u="none" strike="noStrike" cap="none">
              <a:solidFill>
                <a:srgbClr val="000000"/>
              </a:solidFill>
              <a:latin typeface="Arial"/>
              <a:ea typeface="Arial"/>
              <a:cs typeface="Arial"/>
              <a:sym typeface="Arial"/>
            </a:endParaRPr>
          </a:p>
        </p:txBody>
      </p:sp>
      <p:cxnSp>
        <p:nvCxnSpPr>
          <p:cNvPr id="272" name="Google Shape;272;g1841b50dda6_0_142"/>
          <p:cNvCxnSpPr/>
          <p:nvPr/>
        </p:nvCxnSpPr>
        <p:spPr>
          <a:xfrm rot="10800000">
            <a:off x="2411119" y="3362086"/>
            <a:ext cx="0" cy="237900"/>
          </a:xfrm>
          <a:prstGeom prst="straightConnector1">
            <a:avLst/>
          </a:prstGeom>
          <a:noFill/>
          <a:ln w="38100" cap="flat" cmpd="sng">
            <a:solidFill>
              <a:schemeClr val="accent1"/>
            </a:solidFill>
            <a:prstDash val="solid"/>
            <a:round/>
            <a:headEnd type="none" w="sm" len="sm"/>
            <a:tailEnd type="triangle" w="med" len="med"/>
          </a:ln>
        </p:spPr>
      </p:cxnSp>
      <p:cxnSp>
        <p:nvCxnSpPr>
          <p:cNvPr id="273" name="Google Shape;273;g1841b50dda6_0_142"/>
          <p:cNvCxnSpPr/>
          <p:nvPr/>
        </p:nvCxnSpPr>
        <p:spPr>
          <a:xfrm rot="10800000">
            <a:off x="838847" y="3362086"/>
            <a:ext cx="0" cy="237900"/>
          </a:xfrm>
          <a:prstGeom prst="straightConnector1">
            <a:avLst/>
          </a:prstGeom>
          <a:noFill/>
          <a:ln w="38100" cap="flat" cmpd="sng">
            <a:solidFill>
              <a:schemeClr val="accent3"/>
            </a:solidFill>
            <a:prstDash val="solid"/>
            <a:round/>
            <a:headEnd type="none" w="sm" len="sm"/>
            <a:tailEnd type="triangle" w="med" len="med"/>
          </a:ln>
        </p:spPr>
      </p:cxnSp>
      <p:cxnSp>
        <p:nvCxnSpPr>
          <p:cNvPr id="274" name="Google Shape;274;g1841b50dda6_0_142"/>
          <p:cNvCxnSpPr/>
          <p:nvPr/>
        </p:nvCxnSpPr>
        <p:spPr>
          <a:xfrm rot="10800000">
            <a:off x="3891100" y="3362086"/>
            <a:ext cx="0" cy="237900"/>
          </a:xfrm>
          <a:prstGeom prst="straightConnector1">
            <a:avLst/>
          </a:prstGeom>
          <a:noFill/>
          <a:ln w="38100" cap="flat" cmpd="sng">
            <a:solidFill>
              <a:schemeClr val="accent1"/>
            </a:solidFill>
            <a:prstDash val="solid"/>
            <a:round/>
            <a:headEnd type="none" w="sm" len="sm"/>
            <a:tailEnd type="triangle" w="med" len="med"/>
          </a:ln>
        </p:spPr>
      </p:cxnSp>
      <p:grpSp>
        <p:nvGrpSpPr>
          <p:cNvPr id="275" name="Google Shape;275;g1841b50dda6_0_142"/>
          <p:cNvGrpSpPr/>
          <p:nvPr/>
        </p:nvGrpSpPr>
        <p:grpSpPr>
          <a:xfrm>
            <a:off x="3781350" y="3685599"/>
            <a:ext cx="228577" cy="259073"/>
            <a:chOff x="8706326" y="4331551"/>
            <a:chExt cx="545531" cy="543472"/>
          </a:xfrm>
        </p:grpSpPr>
        <p:sp>
          <p:nvSpPr>
            <p:cNvPr id="276" name="Google Shape;276;g1841b50dda6_0_142"/>
            <p:cNvSpPr/>
            <p:nvPr/>
          </p:nvSpPr>
          <p:spPr>
            <a:xfrm>
              <a:off x="8706326" y="4331551"/>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7" name="Google Shape;277;g1841b50dda6_0_142"/>
            <p:cNvSpPr/>
            <p:nvPr/>
          </p:nvSpPr>
          <p:spPr>
            <a:xfrm>
              <a:off x="8823747" y="4331551"/>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8" name="Google Shape;278;g1841b50dda6_0_142"/>
            <p:cNvSpPr/>
            <p:nvPr/>
          </p:nvSpPr>
          <p:spPr>
            <a:xfrm>
              <a:off x="8941169" y="4331551"/>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79" name="Google Shape;279;g1841b50dda6_0_142"/>
            <p:cNvSpPr/>
            <p:nvPr/>
          </p:nvSpPr>
          <p:spPr>
            <a:xfrm>
              <a:off x="9058590" y="4331551"/>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0" name="Google Shape;280;g1841b50dda6_0_142"/>
            <p:cNvSpPr/>
            <p:nvPr/>
          </p:nvSpPr>
          <p:spPr>
            <a:xfrm>
              <a:off x="9176012" y="4331551"/>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1" name="Google Shape;281;g1841b50dda6_0_142"/>
            <p:cNvSpPr/>
            <p:nvPr/>
          </p:nvSpPr>
          <p:spPr>
            <a:xfrm>
              <a:off x="8706326" y="44484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2" name="Google Shape;282;g1841b50dda6_0_142"/>
            <p:cNvSpPr/>
            <p:nvPr/>
          </p:nvSpPr>
          <p:spPr>
            <a:xfrm>
              <a:off x="8823747" y="44484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3" name="Google Shape;283;g1841b50dda6_0_142"/>
            <p:cNvSpPr/>
            <p:nvPr/>
          </p:nvSpPr>
          <p:spPr>
            <a:xfrm>
              <a:off x="8941169" y="44484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4" name="Google Shape;284;g1841b50dda6_0_142"/>
            <p:cNvSpPr/>
            <p:nvPr/>
          </p:nvSpPr>
          <p:spPr>
            <a:xfrm>
              <a:off x="9058590" y="44484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5" name="Google Shape;285;g1841b50dda6_0_142"/>
            <p:cNvSpPr/>
            <p:nvPr/>
          </p:nvSpPr>
          <p:spPr>
            <a:xfrm>
              <a:off x="9176012" y="44484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6" name="Google Shape;286;g1841b50dda6_0_142"/>
            <p:cNvSpPr/>
            <p:nvPr/>
          </p:nvSpPr>
          <p:spPr>
            <a:xfrm>
              <a:off x="8706326" y="45653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7" name="Google Shape;287;g1841b50dda6_0_142"/>
            <p:cNvSpPr/>
            <p:nvPr/>
          </p:nvSpPr>
          <p:spPr>
            <a:xfrm>
              <a:off x="8823747" y="45653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8" name="Google Shape;288;g1841b50dda6_0_142"/>
            <p:cNvSpPr/>
            <p:nvPr/>
          </p:nvSpPr>
          <p:spPr>
            <a:xfrm>
              <a:off x="8941169" y="45653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89" name="Google Shape;289;g1841b50dda6_0_142"/>
            <p:cNvSpPr/>
            <p:nvPr/>
          </p:nvSpPr>
          <p:spPr>
            <a:xfrm>
              <a:off x="9058590" y="45653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0" name="Google Shape;290;g1841b50dda6_0_142"/>
            <p:cNvSpPr/>
            <p:nvPr/>
          </p:nvSpPr>
          <p:spPr>
            <a:xfrm>
              <a:off x="9176012" y="4565365"/>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1" name="Google Shape;291;g1841b50dda6_0_142"/>
            <p:cNvSpPr/>
            <p:nvPr/>
          </p:nvSpPr>
          <p:spPr>
            <a:xfrm>
              <a:off x="8706326" y="4682264"/>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2" name="Google Shape;292;g1841b50dda6_0_142"/>
            <p:cNvSpPr/>
            <p:nvPr/>
          </p:nvSpPr>
          <p:spPr>
            <a:xfrm>
              <a:off x="8823747" y="4682264"/>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3" name="Google Shape;293;g1841b50dda6_0_142"/>
            <p:cNvSpPr/>
            <p:nvPr/>
          </p:nvSpPr>
          <p:spPr>
            <a:xfrm>
              <a:off x="8941169" y="4682264"/>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4" name="Google Shape;294;g1841b50dda6_0_142"/>
            <p:cNvSpPr/>
            <p:nvPr/>
          </p:nvSpPr>
          <p:spPr>
            <a:xfrm>
              <a:off x="9058590" y="4682264"/>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5" name="Google Shape;295;g1841b50dda6_0_142"/>
            <p:cNvSpPr/>
            <p:nvPr/>
          </p:nvSpPr>
          <p:spPr>
            <a:xfrm>
              <a:off x="9176012" y="4682264"/>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6" name="Google Shape;296;g1841b50dda6_0_142"/>
            <p:cNvSpPr/>
            <p:nvPr/>
          </p:nvSpPr>
          <p:spPr>
            <a:xfrm>
              <a:off x="8706326" y="47991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7" name="Google Shape;297;g1841b50dda6_0_142"/>
            <p:cNvSpPr/>
            <p:nvPr/>
          </p:nvSpPr>
          <p:spPr>
            <a:xfrm>
              <a:off x="8823747" y="47991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8" name="Google Shape;298;g1841b50dda6_0_142"/>
            <p:cNvSpPr/>
            <p:nvPr/>
          </p:nvSpPr>
          <p:spPr>
            <a:xfrm>
              <a:off x="8941169" y="47991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299" name="Google Shape;299;g1841b50dda6_0_142"/>
            <p:cNvSpPr/>
            <p:nvPr/>
          </p:nvSpPr>
          <p:spPr>
            <a:xfrm>
              <a:off x="9058590" y="47991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0" name="Google Shape;300;g1841b50dda6_0_142"/>
            <p:cNvSpPr/>
            <p:nvPr/>
          </p:nvSpPr>
          <p:spPr>
            <a:xfrm>
              <a:off x="9176012" y="47991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301" name="Google Shape;301;g1841b50dda6_0_142"/>
          <p:cNvGrpSpPr/>
          <p:nvPr/>
        </p:nvGrpSpPr>
        <p:grpSpPr>
          <a:xfrm>
            <a:off x="3779770" y="4099269"/>
            <a:ext cx="240579" cy="230704"/>
            <a:chOff x="8706326" y="5015013"/>
            <a:chExt cx="545531" cy="543472"/>
          </a:xfrm>
        </p:grpSpPr>
        <p:sp>
          <p:nvSpPr>
            <p:cNvPr id="302" name="Google Shape;302;g1841b50dda6_0_142"/>
            <p:cNvSpPr/>
            <p:nvPr/>
          </p:nvSpPr>
          <p:spPr>
            <a:xfrm>
              <a:off x="8706326" y="5015013"/>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3" name="Google Shape;303;g1841b50dda6_0_142"/>
            <p:cNvSpPr/>
            <p:nvPr/>
          </p:nvSpPr>
          <p:spPr>
            <a:xfrm>
              <a:off x="9176012" y="5015013"/>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4" name="Google Shape;304;g1841b50dda6_0_142"/>
            <p:cNvSpPr/>
            <p:nvPr/>
          </p:nvSpPr>
          <p:spPr>
            <a:xfrm>
              <a:off x="8706326" y="5131927"/>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5" name="Google Shape;305;g1841b50dda6_0_142"/>
            <p:cNvSpPr/>
            <p:nvPr/>
          </p:nvSpPr>
          <p:spPr>
            <a:xfrm>
              <a:off x="8941169" y="502737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6" name="Google Shape;306;g1841b50dda6_0_142"/>
            <p:cNvSpPr/>
            <p:nvPr/>
          </p:nvSpPr>
          <p:spPr>
            <a:xfrm>
              <a:off x="9058590" y="5194958"/>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7" name="Google Shape;307;g1841b50dda6_0_142"/>
            <p:cNvSpPr/>
            <p:nvPr/>
          </p:nvSpPr>
          <p:spPr>
            <a:xfrm>
              <a:off x="8706326" y="5365726"/>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3"/>
            </a:solidFill>
            <a:ln w="23150" cap="rnd" cmpd="sng">
              <a:solidFill>
                <a:srgbClr val="000A2C"/>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8" name="Google Shape;308;g1841b50dda6_0_142"/>
            <p:cNvSpPr/>
            <p:nvPr/>
          </p:nvSpPr>
          <p:spPr>
            <a:xfrm>
              <a:off x="8823747" y="5365726"/>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09" name="Google Shape;309;g1841b50dda6_0_142"/>
            <p:cNvSpPr/>
            <p:nvPr/>
          </p:nvSpPr>
          <p:spPr>
            <a:xfrm>
              <a:off x="8941169" y="5365726"/>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0" name="Google Shape;310;g1841b50dda6_0_142"/>
            <p:cNvSpPr/>
            <p:nvPr/>
          </p:nvSpPr>
          <p:spPr>
            <a:xfrm>
              <a:off x="9058590" y="5365726"/>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1" name="Google Shape;311;g1841b50dda6_0_142"/>
            <p:cNvSpPr/>
            <p:nvPr/>
          </p:nvSpPr>
          <p:spPr>
            <a:xfrm>
              <a:off x="9176012" y="5365726"/>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2" name="Google Shape;312;g1841b50dda6_0_142"/>
            <p:cNvSpPr/>
            <p:nvPr/>
          </p:nvSpPr>
          <p:spPr>
            <a:xfrm>
              <a:off x="8706326" y="5482640"/>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3" name="Google Shape;313;g1841b50dda6_0_142"/>
            <p:cNvSpPr/>
            <p:nvPr/>
          </p:nvSpPr>
          <p:spPr>
            <a:xfrm>
              <a:off x="8823747" y="5482640"/>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4" name="Google Shape;314;g1841b50dda6_0_142"/>
            <p:cNvSpPr/>
            <p:nvPr/>
          </p:nvSpPr>
          <p:spPr>
            <a:xfrm>
              <a:off x="8941169" y="5482640"/>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5" name="Google Shape;315;g1841b50dda6_0_142"/>
            <p:cNvSpPr/>
            <p:nvPr/>
          </p:nvSpPr>
          <p:spPr>
            <a:xfrm>
              <a:off x="9058590" y="5482640"/>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6" name="Google Shape;316;g1841b50dda6_0_142"/>
            <p:cNvSpPr/>
            <p:nvPr/>
          </p:nvSpPr>
          <p:spPr>
            <a:xfrm>
              <a:off x="9176012" y="5482640"/>
              <a:ext cx="75845" cy="75845"/>
            </a:xfrm>
            <a:custGeom>
              <a:avLst/>
              <a:gdLst/>
              <a:ahLst/>
              <a:cxnLst/>
              <a:rect l="l" t="t" r="r" b="b"/>
              <a:pathLst>
                <a:path w="75845" h="75845" extrusionOk="0">
                  <a:moveTo>
                    <a:pt x="75846" y="37923"/>
                  </a:moveTo>
                  <a:cubicBezTo>
                    <a:pt x="75846" y="58867"/>
                    <a:pt x="58867" y="75846"/>
                    <a:pt x="37923" y="75846"/>
                  </a:cubicBezTo>
                  <a:cubicBezTo>
                    <a:pt x="16979" y="75846"/>
                    <a:pt x="0" y="58867"/>
                    <a:pt x="0" y="37923"/>
                  </a:cubicBezTo>
                  <a:cubicBezTo>
                    <a:pt x="0" y="16979"/>
                    <a:pt x="16979" y="0"/>
                    <a:pt x="37923" y="0"/>
                  </a:cubicBezTo>
                  <a:cubicBezTo>
                    <a:pt x="58867" y="0"/>
                    <a:pt x="75846" y="16979"/>
                    <a:pt x="75846" y="37923"/>
                  </a:cubicBezTo>
                  <a:close/>
                </a:path>
              </a:pathLst>
            </a:custGeom>
            <a:solidFill>
              <a:srgbClr val="000A2C"/>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7" name="Google Shape;317;g1841b50dda6_0_142"/>
            <p:cNvSpPr/>
            <p:nvPr/>
          </p:nvSpPr>
          <p:spPr>
            <a:xfrm>
              <a:off x="8979092" y="5131927"/>
              <a:ext cx="1449" cy="200370"/>
            </a:xfrm>
            <a:custGeom>
              <a:avLst/>
              <a:gdLst/>
              <a:ahLst/>
              <a:cxnLst/>
              <a:rect l="l" t="t" r="r" b="b"/>
              <a:pathLst>
                <a:path w="1449" h="200370" extrusionOk="0">
                  <a:moveTo>
                    <a:pt x="0" y="0"/>
                  </a:moveTo>
                  <a:lnTo>
                    <a:pt x="0" y="200370"/>
                  </a:lnTo>
                </a:path>
              </a:pathLst>
            </a:custGeom>
            <a:noFill/>
            <a:ln w="231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8" name="Google Shape;318;g1841b50dda6_0_142"/>
            <p:cNvSpPr/>
            <p:nvPr/>
          </p:nvSpPr>
          <p:spPr>
            <a:xfrm>
              <a:off x="9213934" y="5108573"/>
              <a:ext cx="1449" cy="223724"/>
            </a:xfrm>
            <a:custGeom>
              <a:avLst/>
              <a:gdLst/>
              <a:ahLst/>
              <a:cxnLst/>
              <a:rect l="l" t="t" r="r" b="b"/>
              <a:pathLst>
                <a:path w="1449" h="223724" extrusionOk="0">
                  <a:moveTo>
                    <a:pt x="0" y="0"/>
                  </a:moveTo>
                  <a:lnTo>
                    <a:pt x="0" y="223724"/>
                  </a:lnTo>
                </a:path>
              </a:pathLst>
            </a:custGeom>
            <a:noFill/>
            <a:ln w="231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19" name="Google Shape;319;g1841b50dda6_0_142"/>
            <p:cNvSpPr/>
            <p:nvPr/>
          </p:nvSpPr>
          <p:spPr>
            <a:xfrm>
              <a:off x="8744249" y="5230590"/>
              <a:ext cx="1449" cy="101707"/>
            </a:xfrm>
            <a:custGeom>
              <a:avLst/>
              <a:gdLst/>
              <a:ahLst/>
              <a:cxnLst/>
              <a:rect l="l" t="t" r="r" b="b"/>
              <a:pathLst>
                <a:path w="1449" h="101707" extrusionOk="0">
                  <a:moveTo>
                    <a:pt x="0" y="0"/>
                  </a:moveTo>
                  <a:lnTo>
                    <a:pt x="0" y="101707"/>
                  </a:lnTo>
                </a:path>
              </a:pathLst>
            </a:custGeom>
            <a:noFill/>
            <a:ln w="231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0" name="Google Shape;320;g1841b50dda6_0_142"/>
            <p:cNvSpPr/>
            <p:nvPr/>
          </p:nvSpPr>
          <p:spPr>
            <a:xfrm>
              <a:off x="9096513" y="5309089"/>
              <a:ext cx="1449" cy="36937"/>
            </a:xfrm>
            <a:custGeom>
              <a:avLst/>
              <a:gdLst/>
              <a:ahLst/>
              <a:cxnLst/>
              <a:rect l="l" t="t" r="r" b="b"/>
              <a:pathLst>
                <a:path w="1449" h="36937" extrusionOk="0">
                  <a:moveTo>
                    <a:pt x="0" y="0"/>
                  </a:moveTo>
                  <a:lnTo>
                    <a:pt x="0" y="36937"/>
                  </a:lnTo>
                </a:path>
              </a:pathLst>
            </a:custGeom>
            <a:noFill/>
            <a:ln w="231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nvGrpSpPr>
          <p:cNvPr id="321" name="Google Shape;321;g1841b50dda6_0_142"/>
          <p:cNvGrpSpPr/>
          <p:nvPr/>
        </p:nvGrpSpPr>
        <p:grpSpPr>
          <a:xfrm>
            <a:off x="3778464" y="4496025"/>
            <a:ext cx="259074" cy="300309"/>
            <a:chOff x="8759820" y="5665214"/>
            <a:chExt cx="439705" cy="529085"/>
          </a:xfrm>
        </p:grpSpPr>
        <p:sp>
          <p:nvSpPr>
            <p:cNvPr id="322" name="Google Shape;322;g1841b50dda6_0_142"/>
            <p:cNvSpPr/>
            <p:nvPr/>
          </p:nvSpPr>
          <p:spPr>
            <a:xfrm>
              <a:off x="8759820" y="5665214"/>
              <a:ext cx="439705" cy="150043"/>
            </a:xfrm>
            <a:custGeom>
              <a:avLst/>
              <a:gdLst/>
              <a:ahLst/>
              <a:cxnLst/>
              <a:rect l="l" t="t" r="r" b="b"/>
              <a:pathLst>
                <a:path w="439705" h="150043" extrusionOk="0">
                  <a:moveTo>
                    <a:pt x="439705" y="75022"/>
                  </a:moveTo>
                  <a:cubicBezTo>
                    <a:pt x="439705" y="116457"/>
                    <a:pt x="341285" y="150044"/>
                    <a:pt x="219868" y="150044"/>
                  </a:cubicBezTo>
                  <a:cubicBezTo>
                    <a:pt x="98450" y="150044"/>
                    <a:pt x="0" y="116517"/>
                    <a:pt x="0" y="75022"/>
                  </a:cubicBezTo>
                  <a:cubicBezTo>
                    <a:pt x="0" y="33527"/>
                    <a:pt x="98436" y="0"/>
                    <a:pt x="219838" y="0"/>
                  </a:cubicBezTo>
                  <a:cubicBezTo>
                    <a:pt x="341240" y="0"/>
                    <a:pt x="439705" y="33601"/>
                    <a:pt x="439705" y="75022"/>
                  </a:cubicBezTo>
                  <a:close/>
                </a:path>
              </a:pathLst>
            </a:custGeom>
            <a:noFill/>
            <a:ln w="237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3" name="Google Shape;323;g1841b50dda6_0_142"/>
            <p:cNvSpPr/>
            <p:nvPr/>
          </p:nvSpPr>
          <p:spPr>
            <a:xfrm>
              <a:off x="8807555" y="5707097"/>
              <a:ext cx="344218" cy="66293"/>
            </a:xfrm>
            <a:custGeom>
              <a:avLst/>
              <a:gdLst/>
              <a:ahLst/>
              <a:cxnLst/>
              <a:rect l="l" t="t" r="r" b="b"/>
              <a:pathLst>
                <a:path w="344218" h="66293" extrusionOk="0">
                  <a:moveTo>
                    <a:pt x="172102" y="66294"/>
                  </a:moveTo>
                  <a:cubicBezTo>
                    <a:pt x="81248" y="66294"/>
                    <a:pt x="21224" y="47080"/>
                    <a:pt x="0" y="33140"/>
                  </a:cubicBezTo>
                  <a:cubicBezTo>
                    <a:pt x="21224" y="19199"/>
                    <a:pt x="81203" y="0"/>
                    <a:pt x="172102" y="0"/>
                  </a:cubicBezTo>
                  <a:cubicBezTo>
                    <a:pt x="263001" y="0"/>
                    <a:pt x="322980" y="19199"/>
                    <a:pt x="344219" y="33140"/>
                  </a:cubicBezTo>
                  <a:cubicBezTo>
                    <a:pt x="322995" y="47080"/>
                    <a:pt x="263016" y="66294"/>
                    <a:pt x="172102" y="66294"/>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4" name="Google Shape;324;g1841b50dda6_0_142"/>
            <p:cNvSpPr/>
            <p:nvPr/>
          </p:nvSpPr>
          <p:spPr>
            <a:xfrm>
              <a:off x="8759849" y="5740236"/>
              <a:ext cx="439675" cy="202009"/>
            </a:xfrm>
            <a:custGeom>
              <a:avLst/>
              <a:gdLst/>
              <a:ahLst/>
              <a:cxnLst/>
              <a:rect l="l" t="t" r="r" b="b"/>
              <a:pathLst>
                <a:path w="439675" h="202009" extrusionOk="0">
                  <a:moveTo>
                    <a:pt x="439676" y="0"/>
                  </a:moveTo>
                  <a:lnTo>
                    <a:pt x="439676" y="126988"/>
                  </a:lnTo>
                  <a:cubicBezTo>
                    <a:pt x="439676" y="168423"/>
                    <a:pt x="341255" y="202009"/>
                    <a:pt x="219838" y="202009"/>
                  </a:cubicBezTo>
                  <a:cubicBezTo>
                    <a:pt x="98421" y="202009"/>
                    <a:pt x="0" y="168423"/>
                    <a:pt x="0" y="126988"/>
                  </a:cubicBezTo>
                  <a:lnTo>
                    <a:pt x="0" y="0"/>
                  </a:lnTo>
                </a:path>
              </a:pathLst>
            </a:custGeom>
            <a:noFill/>
            <a:ln w="237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5" name="Google Shape;325;g1841b50dda6_0_142"/>
            <p:cNvSpPr/>
            <p:nvPr/>
          </p:nvSpPr>
          <p:spPr>
            <a:xfrm>
              <a:off x="8759849" y="5938567"/>
              <a:ext cx="439675" cy="127851"/>
            </a:xfrm>
            <a:custGeom>
              <a:avLst/>
              <a:gdLst/>
              <a:ahLst/>
              <a:cxnLst/>
              <a:rect l="l" t="t" r="r" b="b"/>
              <a:pathLst>
                <a:path w="439675" h="127851" extrusionOk="0">
                  <a:moveTo>
                    <a:pt x="439676" y="0"/>
                  </a:moveTo>
                  <a:lnTo>
                    <a:pt x="439676" y="52830"/>
                  </a:lnTo>
                  <a:cubicBezTo>
                    <a:pt x="439676" y="94265"/>
                    <a:pt x="341255" y="127852"/>
                    <a:pt x="219838" y="127852"/>
                  </a:cubicBezTo>
                  <a:cubicBezTo>
                    <a:pt x="98421" y="127852"/>
                    <a:pt x="0" y="94265"/>
                    <a:pt x="0" y="52830"/>
                  </a:cubicBezTo>
                  <a:lnTo>
                    <a:pt x="0" y="0"/>
                  </a:lnTo>
                </a:path>
              </a:pathLst>
            </a:custGeom>
            <a:noFill/>
            <a:ln w="237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26" name="Google Shape;326;g1841b50dda6_0_142"/>
            <p:cNvSpPr/>
            <p:nvPr/>
          </p:nvSpPr>
          <p:spPr>
            <a:xfrm>
              <a:off x="8759820" y="6066418"/>
              <a:ext cx="439705" cy="127881"/>
            </a:xfrm>
            <a:custGeom>
              <a:avLst/>
              <a:gdLst/>
              <a:ahLst/>
              <a:cxnLst/>
              <a:rect l="l" t="t" r="r" b="b"/>
              <a:pathLst>
                <a:path w="439705" h="127881" extrusionOk="0">
                  <a:moveTo>
                    <a:pt x="439705" y="0"/>
                  </a:moveTo>
                  <a:lnTo>
                    <a:pt x="439705" y="52844"/>
                  </a:lnTo>
                  <a:cubicBezTo>
                    <a:pt x="439705" y="94280"/>
                    <a:pt x="341255" y="127881"/>
                    <a:pt x="219838" y="127881"/>
                  </a:cubicBezTo>
                  <a:cubicBezTo>
                    <a:pt x="98421" y="127881"/>
                    <a:pt x="0" y="94295"/>
                    <a:pt x="0" y="52859"/>
                  </a:cubicBezTo>
                  <a:lnTo>
                    <a:pt x="0" y="0"/>
                  </a:lnTo>
                </a:path>
              </a:pathLst>
            </a:custGeom>
            <a:noFill/>
            <a:ln w="237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327" name="Google Shape;327;g1841b50dda6_0_142"/>
          <p:cNvSpPr txBox="1"/>
          <p:nvPr/>
        </p:nvSpPr>
        <p:spPr>
          <a:xfrm>
            <a:off x="1853629" y="4737591"/>
            <a:ext cx="1204500" cy="2307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Barlow"/>
                <a:ea typeface="Barlow"/>
                <a:cs typeface="Barlow"/>
                <a:sym typeface="Barlow"/>
              </a:rPr>
              <a:t>Data Warehouse</a:t>
            </a:r>
            <a:endParaRPr sz="1100" b="0" i="0" u="none" strike="noStrike" cap="none">
              <a:solidFill>
                <a:srgbClr val="000000"/>
              </a:solidFill>
              <a:latin typeface="Arial"/>
              <a:ea typeface="Arial"/>
              <a:cs typeface="Arial"/>
              <a:sym typeface="Arial"/>
            </a:endParaRPr>
          </a:p>
        </p:txBody>
      </p:sp>
      <p:grpSp>
        <p:nvGrpSpPr>
          <p:cNvPr id="328" name="Google Shape;328;g1841b50dda6_0_142"/>
          <p:cNvGrpSpPr/>
          <p:nvPr/>
        </p:nvGrpSpPr>
        <p:grpSpPr>
          <a:xfrm>
            <a:off x="1972964" y="3741455"/>
            <a:ext cx="894318" cy="834870"/>
            <a:chOff x="5448911" y="4501776"/>
            <a:chExt cx="1359352" cy="1292368"/>
          </a:xfrm>
        </p:grpSpPr>
        <p:sp>
          <p:nvSpPr>
            <p:cNvPr id="329" name="Google Shape;329;g1841b50dda6_0_142"/>
            <p:cNvSpPr/>
            <p:nvPr/>
          </p:nvSpPr>
          <p:spPr>
            <a:xfrm>
              <a:off x="5842128" y="4920669"/>
              <a:ext cx="594739" cy="202965"/>
            </a:xfrm>
            <a:custGeom>
              <a:avLst/>
              <a:gdLst/>
              <a:ahLst/>
              <a:cxnLst/>
              <a:rect l="l" t="t" r="r" b="b"/>
              <a:pathLst>
                <a:path w="594739" h="202965" extrusionOk="0">
                  <a:moveTo>
                    <a:pt x="594739" y="101498"/>
                  </a:moveTo>
                  <a:cubicBezTo>
                    <a:pt x="594739" y="157521"/>
                    <a:pt x="461623" y="202965"/>
                    <a:pt x="297370" y="202965"/>
                  </a:cubicBezTo>
                  <a:cubicBezTo>
                    <a:pt x="133116" y="202965"/>
                    <a:pt x="0" y="157521"/>
                    <a:pt x="0" y="101498"/>
                  </a:cubicBezTo>
                  <a:cubicBezTo>
                    <a:pt x="0" y="45474"/>
                    <a:pt x="133146" y="0"/>
                    <a:pt x="297370" y="0"/>
                  </a:cubicBezTo>
                  <a:cubicBezTo>
                    <a:pt x="461593" y="0"/>
                    <a:pt x="594739" y="45444"/>
                    <a:pt x="594739" y="101498"/>
                  </a:cubicBezTo>
                  <a:close/>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0" name="Google Shape;330;g1841b50dda6_0_142"/>
            <p:cNvSpPr/>
            <p:nvPr/>
          </p:nvSpPr>
          <p:spPr>
            <a:xfrm>
              <a:off x="5906687" y="4977324"/>
              <a:ext cx="465620" cy="89655"/>
            </a:xfrm>
            <a:custGeom>
              <a:avLst/>
              <a:gdLst/>
              <a:ahLst/>
              <a:cxnLst/>
              <a:rect l="l" t="t" r="r" b="b"/>
              <a:pathLst>
                <a:path w="465620" h="89655" extrusionOk="0">
                  <a:moveTo>
                    <a:pt x="232810" y="89656"/>
                  </a:moveTo>
                  <a:cubicBezTo>
                    <a:pt x="109853" y="89656"/>
                    <a:pt x="28703" y="63688"/>
                    <a:pt x="0" y="44813"/>
                  </a:cubicBezTo>
                  <a:cubicBezTo>
                    <a:pt x="28703" y="25968"/>
                    <a:pt x="109853" y="0"/>
                    <a:pt x="232810" y="0"/>
                  </a:cubicBezTo>
                  <a:cubicBezTo>
                    <a:pt x="355768" y="0"/>
                    <a:pt x="436918" y="25968"/>
                    <a:pt x="465621" y="44843"/>
                  </a:cubicBezTo>
                  <a:cubicBezTo>
                    <a:pt x="436918" y="63748"/>
                    <a:pt x="355768" y="89656"/>
                    <a:pt x="232810" y="89656"/>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1" name="Google Shape;331;g1841b50dda6_0_142"/>
            <p:cNvSpPr/>
            <p:nvPr/>
          </p:nvSpPr>
          <p:spPr>
            <a:xfrm>
              <a:off x="5842128" y="5022167"/>
              <a:ext cx="594739" cy="273235"/>
            </a:xfrm>
            <a:custGeom>
              <a:avLst/>
              <a:gdLst/>
              <a:ahLst/>
              <a:cxnLst/>
              <a:rect l="l" t="t" r="r" b="b"/>
              <a:pathLst>
                <a:path w="594739" h="273235" extrusionOk="0">
                  <a:moveTo>
                    <a:pt x="594739" y="0"/>
                  </a:moveTo>
                  <a:lnTo>
                    <a:pt x="594739" y="171767"/>
                  </a:lnTo>
                  <a:cubicBezTo>
                    <a:pt x="594739" y="227821"/>
                    <a:pt x="461623" y="273235"/>
                    <a:pt x="297370" y="273235"/>
                  </a:cubicBezTo>
                  <a:cubicBezTo>
                    <a:pt x="133116" y="273235"/>
                    <a:pt x="0" y="227791"/>
                    <a:pt x="0" y="171767"/>
                  </a:cubicBezTo>
                  <a:lnTo>
                    <a:pt x="0" y="0"/>
                  </a:lnTo>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2" name="Google Shape;332;g1841b50dda6_0_142"/>
            <p:cNvSpPr/>
            <p:nvPr/>
          </p:nvSpPr>
          <p:spPr>
            <a:xfrm>
              <a:off x="5842128" y="5290533"/>
              <a:ext cx="594739" cy="172969"/>
            </a:xfrm>
            <a:custGeom>
              <a:avLst/>
              <a:gdLst/>
              <a:ahLst/>
              <a:cxnLst/>
              <a:rect l="l" t="t" r="r" b="b"/>
              <a:pathLst>
                <a:path w="594739" h="172969" extrusionOk="0">
                  <a:moveTo>
                    <a:pt x="594739" y="0"/>
                  </a:moveTo>
                  <a:lnTo>
                    <a:pt x="594739" y="71502"/>
                  </a:lnTo>
                  <a:cubicBezTo>
                    <a:pt x="594739" y="127556"/>
                    <a:pt x="461623" y="172970"/>
                    <a:pt x="297370" y="172970"/>
                  </a:cubicBezTo>
                  <a:cubicBezTo>
                    <a:pt x="133116" y="172970"/>
                    <a:pt x="0" y="127556"/>
                    <a:pt x="0" y="71502"/>
                  </a:cubicBezTo>
                  <a:lnTo>
                    <a:pt x="0" y="0"/>
                  </a:lnTo>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3" name="Google Shape;333;g1841b50dda6_0_142"/>
            <p:cNvSpPr/>
            <p:nvPr/>
          </p:nvSpPr>
          <p:spPr>
            <a:xfrm>
              <a:off x="5842128" y="5463383"/>
              <a:ext cx="594739" cy="172969"/>
            </a:xfrm>
            <a:custGeom>
              <a:avLst/>
              <a:gdLst/>
              <a:ahLst/>
              <a:cxnLst/>
              <a:rect l="l" t="t" r="r" b="b"/>
              <a:pathLst>
                <a:path w="594739" h="172969" extrusionOk="0">
                  <a:moveTo>
                    <a:pt x="594739" y="0"/>
                  </a:moveTo>
                  <a:lnTo>
                    <a:pt x="594739" y="71502"/>
                  </a:lnTo>
                  <a:cubicBezTo>
                    <a:pt x="594739" y="127526"/>
                    <a:pt x="461623" y="172970"/>
                    <a:pt x="297370" y="172970"/>
                  </a:cubicBezTo>
                  <a:cubicBezTo>
                    <a:pt x="133116" y="172970"/>
                    <a:pt x="0" y="127526"/>
                    <a:pt x="0" y="71502"/>
                  </a:cubicBezTo>
                  <a:lnTo>
                    <a:pt x="0" y="0"/>
                  </a:lnTo>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4" name="Google Shape;334;g1841b50dda6_0_142"/>
            <p:cNvSpPr/>
            <p:nvPr/>
          </p:nvSpPr>
          <p:spPr>
            <a:xfrm>
              <a:off x="5623864" y="5153600"/>
              <a:ext cx="1031266" cy="640544"/>
            </a:xfrm>
            <a:custGeom>
              <a:avLst/>
              <a:gdLst/>
              <a:ahLst/>
              <a:cxnLst/>
              <a:rect l="l" t="t" r="r" b="b"/>
              <a:pathLst>
                <a:path w="1031266" h="640544" extrusionOk="0">
                  <a:moveTo>
                    <a:pt x="1031266" y="0"/>
                  </a:moveTo>
                  <a:lnTo>
                    <a:pt x="1031266" y="438601"/>
                  </a:lnTo>
                  <a:cubicBezTo>
                    <a:pt x="1031266" y="550131"/>
                    <a:pt x="940853" y="640544"/>
                    <a:pt x="829323" y="640544"/>
                  </a:cubicBezTo>
                  <a:lnTo>
                    <a:pt x="201943" y="640544"/>
                  </a:lnTo>
                  <a:cubicBezTo>
                    <a:pt x="90413" y="640544"/>
                    <a:pt x="0" y="550131"/>
                    <a:pt x="0" y="438601"/>
                  </a:cubicBezTo>
                  <a:lnTo>
                    <a:pt x="0" y="0"/>
                  </a:lnTo>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335" name="Google Shape;335;g1841b50dda6_0_142"/>
            <p:cNvSpPr/>
            <p:nvPr/>
          </p:nvSpPr>
          <p:spPr>
            <a:xfrm>
              <a:off x="5448911" y="4501776"/>
              <a:ext cx="1359352" cy="616328"/>
            </a:xfrm>
            <a:custGeom>
              <a:avLst/>
              <a:gdLst/>
              <a:ahLst/>
              <a:cxnLst/>
              <a:rect l="l" t="t" r="r" b="b"/>
              <a:pathLst>
                <a:path w="1359352" h="616328" extrusionOk="0">
                  <a:moveTo>
                    <a:pt x="0" y="609656"/>
                  </a:moveTo>
                  <a:lnTo>
                    <a:pt x="562550" y="47136"/>
                  </a:lnTo>
                  <a:cubicBezTo>
                    <a:pt x="625390" y="-15709"/>
                    <a:pt x="727275" y="-15712"/>
                    <a:pt x="790122" y="47127"/>
                  </a:cubicBezTo>
                  <a:cubicBezTo>
                    <a:pt x="790125" y="47130"/>
                    <a:pt x="790128" y="47133"/>
                    <a:pt x="790131" y="47136"/>
                  </a:cubicBezTo>
                  <a:lnTo>
                    <a:pt x="1359353" y="616328"/>
                  </a:lnTo>
                </a:path>
              </a:pathLst>
            </a:custGeom>
            <a:noFill/>
            <a:ln w="47850" cap="rnd" cmpd="sng">
              <a:solidFill>
                <a:srgbClr val="000A2C"/>
              </a:solidFill>
              <a:prstDash val="solid"/>
              <a:miter lim="8000"/>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336" name="Google Shape;336;g1841b50dda6_0_142"/>
          <p:cNvSpPr/>
          <p:nvPr/>
        </p:nvSpPr>
        <p:spPr>
          <a:xfrm>
            <a:off x="380825" y="2848814"/>
            <a:ext cx="5131800" cy="428100"/>
          </a:xfrm>
          <a:prstGeom prst="roundRect">
            <a:avLst>
              <a:gd name="adj" fmla="val 16667"/>
            </a:avLst>
          </a:prstGeom>
          <a:solidFill>
            <a:srgbClr val="F4CCCC"/>
          </a:solidFill>
          <a:ln w="28575" cap="flat" cmpd="sng">
            <a:solidFill>
              <a:srgbClr val="EE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g1841b50dda6_0_142"/>
          <p:cNvPicPr preferRelativeResize="0"/>
          <p:nvPr/>
        </p:nvPicPr>
        <p:blipFill rotWithShape="1">
          <a:blip r:embed="rId3">
            <a:alphaModFix/>
          </a:blip>
          <a:srcRect/>
          <a:stretch/>
        </p:blipFill>
        <p:spPr>
          <a:xfrm>
            <a:off x="2456577" y="2895464"/>
            <a:ext cx="1043400" cy="332702"/>
          </a:xfrm>
          <a:prstGeom prst="rect">
            <a:avLst/>
          </a:prstGeom>
          <a:noFill/>
          <a:ln>
            <a:noFill/>
          </a:ln>
        </p:spPr>
      </p:pic>
      <p:sp>
        <p:nvSpPr>
          <p:cNvPr id="338" name="Google Shape;338;g1841b50dda6_0_142"/>
          <p:cNvSpPr/>
          <p:nvPr/>
        </p:nvSpPr>
        <p:spPr>
          <a:xfrm>
            <a:off x="380825" y="2328177"/>
            <a:ext cx="5131800" cy="428100"/>
          </a:xfrm>
          <a:prstGeom prst="roundRect">
            <a:avLst>
              <a:gd name="adj" fmla="val 16667"/>
            </a:avLst>
          </a:prstGeom>
          <a:solidFill>
            <a:srgbClr val="9FC5E8"/>
          </a:solidFill>
          <a:ln w="28575" cap="flat" cmpd="sng">
            <a:solidFill>
              <a:srgbClr val="1D60A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 name="Google Shape;339;g1841b50dda6_0_142"/>
          <p:cNvPicPr preferRelativeResize="0"/>
          <p:nvPr/>
        </p:nvPicPr>
        <p:blipFill>
          <a:blip r:embed="rId4">
            <a:alphaModFix/>
          </a:blip>
          <a:stretch>
            <a:fillRect/>
          </a:stretch>
        </p:blipFill>
        <p:spPr>
          <a:xfrm>
            <a:off x="2492350" y="2335694"/>
            <a:ext cx="894300" cy="402433"/>
          </a:xfrm>
          <a:prstGeom prst="rect">
            <a:avLst/>
          </a:prstGeom>
          <a:noFill/>
          <a:ln>
            <a:noFill/>
          </a:ln>
        </p:spPr>
      </p:pic>
      <p:sp>
        <p:nvSpPr>
          <p:cNvPr id="340" name="Google Shape;340;g1841b50dda6_0_142"/>
          <p:cNvSpPr/>
          <p:nvPr/>
        </p:nvSpPr>
        <p:spPr>
          <a:xfrm>
            <a:off x="390525" y="1292149"/>
            <a:ext cx="5131800" cy="428100"/>
          </a:xfrm>
          <a:prstGeom prst="roundRect">
            <a:avLst>
              <a:gd name="adj" fmla="val 13812"/>
            </a:avLst>
          </a:prstGeom>
          <a:solidFill>
            <a:schemeClr val="lt1"/>
          </a:solidFill>
          <a:ln w="25400" cap="flat" cmpd="sng">
            <a:solidFill>
              <a:schemeClr val="dk1"/>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lt1"/>
              </a:solidFill>
              <a:latin typeface="Arial"/>
              <a:ea typeface="Arial"/>
              <a:cs typeface="Arial"/>
              <a:sym typeface="Arial"/>
            </a:endParaRPr>
          </a:p>
        </p:txBody>
      </p:sp>
      <p:pic>
        <p:nvPicPr>
          <p:cNvPr id="341" name="Google Shape;341;g1841b50dda6_0_142"/>
          <p:cNvPicPr preferRelativeResize="0"/>
          <p:nvPr/>
        </p:nvPicPr>
        <p:blipFill rotWithShape="1">
          <a:blip r:embed="rId5">
            <a:alphaModFix/>
          </a:blip>
          <a:srcRect/>
          <a:stretch/>
        </p:blipFill>
        <p:spPr>
          <a:xfrm>
            <a:off x="650389" y="1403147"/>
            <a:ext cx="785210" cy="230700"/>
          </a:xfrm>
          <a:prstGeom prst="rect">
            <a:avLst/>
          </a:prstGeom>
          <a:noFill/>
          <a:ln>
            <a:noFill/>
          </a:ln>
        </p:spPr>
      </p:pic>
      <p:pic>
        <p:nvPicPr>
          <p:cNvPr id="342" name="Google Shape;342;g1841b50dda6_0_142" descr="Project Jupyter - Wikipedia"/>
          <p:cNvPicPr preferRelativeResize="0"/>
          <p:nvPr/>
        </p:nvPicPr>
        <p:blipFill rotWithShape="1">
          <a:blip r:embed="rId6">
            <a:alphaModFix/>
          </a:blip>
          <a:srcRect/>
          <a:stretch/>
        </p:blipFill>
        <p:spPr>
          <a:xfrm>
            <a:off x="2646433" y="1355252"/>
            <a:ext cx="240567" cy="278847"/>
          </a:xfrm>
          <a:prstGeom prst="rect">
            <a:avLst/>
          </a:prstGeom>
          <a:noFill/>
          <a:ln>
            <a:noFill/>
          </a:ln>
        </p:spPr>
      </p:pic>
      <p:pic>
        <p:nvPicPr>
          <p:cNvPr id="343" name="Google Shape;343;g1841b50dda6_0_142"/>
          <p:cNvPicPr preferRelativeResize="0"/>
          <p:nvPr/>
        </p:nvPicPr>
        <p:blipFill rotWithShape="1">
          <a:blip r:embed="rId7">
            <a:alphaModFix/>
          </a:blip>
          <a:srcRect/>
          <a:stretch/>
        </p:blipFill>
        <p:spPr>
          <a:xfrm>
            <a:off x="1734771" y="1375055"/>
            <a:ext cx="330694" cy="255781"/>
          </a:xfrm>
          <a:prstGeom prst="rect">
            <a:avLst/>
          </a:prstGeom>
          <a:noFill/>
          <a:ln>
            <a:noFill/>
          </a:ln>
        </p:spPr>
      </p:pic>
      <p:pic>
        <p:nvPicPr>
          <p:cNvPr id="344" name="Google Shape;344;g1841b50dda6_0_142"/>
          <p:cNvPicPr preferRelativeResize="0"/>
          <p:nvPr/>
        </p:nvPicPr>
        <p:blipFill rotWithShape="1">
          <a:blip r:embed="rId8">
            <a:alphaModFix/>
          </a:blip>
          <a:srcRect/>
          <a:stretch/>
        </p:blipFill>
        <p:spPr>
          <a:xfrm>
            <a:off x="3414637" y="1364875"/>
            <a:ext cx="465600" cy="242555"/>
          </a:xfrm>
          <a:prstGeom prst="rect">
            <a:avLst/>
          </a:prstGeom>
          <a:noFill/>
          <a:ln>
            <a:noFill/>
          </a:ln>
        </p:spPr>
      </p:pic>
      <p:pic>
        <p:nvPicPr>
          <p:cNvPr id="345" name="Google Shape;345;g1841b50dda6_0_142"/>
          <p:cNvPicPr preferRelativeResize="0"/>
          <p:nvPr/>
        </p:nvPicPr>
        <p:blipFill>
          <a:blip r:embed="rId9">
            <a:alphaModFix/>
          </a:blip>
          <a:stretch>
            <a:fillRect/>
          </a:stretch>
        </p:blipFill>
        <p:spPr>
          <a:xfrm>
            <a:off x="4260188" y="1363397"/>
            <a:ext cx="1043400" cy="270534"/>
          </a:xfrm>
          <a:prstGeom prst="rect">
            <a:avLst/>
          </a:prstGeom>
          <a:noFill/>
          <a:ln>
            <a:noFill/>
          </a:ln>
        </p:spPr>
      </p:pic>
      <p:sp>
        <p:nvSpPr>
          <p:cNvPr id="346" name="Google Shape;346;g1841b50dda6_0_142"/>
          <p:cNvSpPr/>
          <p:nvPr/>
        </p:nvSpPr>
        <p:spPr>
          <a:xfrm>
            <a:off x="380825" y="1807162"/>
            <a:ext cx="5131800" cy="428100"/>
          </a:xfrm>
          <a:prstGeom prst="roundRect">
            <a:avLst>
              <a:gd name="adj" fmla="val 16667"/>
            </a:avLst>
          </a:prstGeom>
          <a:solidFill>
            <a:srgbClr val="00A7B5"/>
          </a:solidFill>
          <a:ln w="28575" cap="flat" cmpd="sng">
            <a:solidFill>
              <a:srgbClr val="134F5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a:solidFill>
                  <a:schemeClr val="lt1"/>
                </a:solidFill>
              </a:rPr>
              <a:t>FEDERATED DATA GOVERNANCE</a:t>
            </a:r>
            <a:endParaRPr sz="1400" b="1" i="0" u="none" strike="noStrike" cap="none">
              <a:solidFill>
                <a:schemeClr val="lt1"/>
              </a:solidFill>
            </a:endParaRPr>
          </a:p>
        </p:txBody>
      </p:sp>
      <p:sp>
        <p:nvSpPr>
          <p:cNvPr id="347" name="Google Shape;347;g1841b50dda6_0_142"/>
          <p:cNvSpPr txBox="1">
            <a:spLocks noGrp="1"/>
          </p:cNvSpPr>
          <p:nvPr>
            <p:ph type="sldNum" idx="12"/>
          </p:nvPr>
        </p:nvSpPr>
        <p:spPr>
          <a:xfrm>
            <a:off x="61481" y="4779567"/>
            <a:ext cx="548700" cy="107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1841b50dda6_0_244"/>
          <p:cNvSpPr txBox="1">
            <a:spLocks noGrp="1"/>
          </p:cNvSpPr>
          <p:nvPr>
            <p:ph type="title" idx="4294967295"/>
          </p:nvPr>
        </p:nvSpPr>
        <p:spPr>
          <a:xfrm>
            <a:off x="0" y="216731"/>
            <a:ext cx="9144000" cy="4149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sz="2000" b="1"/>
              <a:t>Architecture: Data Pipelines</a:t>
            </a:r>
            <a:endParaRPr sz="2000" b="1"/>
          </a:p>
        </p:txBody>
      </p:sp>
      <p:sp>
        <p:nvSpPr>
          <p:cNvPr id="353" name="Google Shape;353;g1841b50dda6_0_244"/>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8</a:t>
            </a:fld>
            <a:endParaRPr/>
          </a:p>
        </p:txBody>
      </p:sp>
      <p:pic>
        <p:nvPicPr>
          <p:cNvPr id="354" name="Google Shape;354;g1841b50dda6_0_244"/>
          <p:cNvPicPr preferRelativeResize="0"/>
          <p:nvPr/>
        </p:nvPicPr>
        <p:blipFill>
          <a:blip r:embed="rId3">
            <a:alphaModFix/>
          </a:blip>
          <a:stretch>
            <a:fillRect/>
          </a:stretch>
        </p:blipFill>
        <p:spPr>
          <a:xfrm>
            <a:off x="667406" y="637346"/>
            <a:ext cx="8305145" cy="41525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841b50dda6_0_250"/>
          <p:cNvSpPr txBox="1">
            <a:spLocks noGrp="1"/>
          </p:cNvSpPr>
          <p:nvPr>
            <p:ph type="sldNum" idx="12"/>
          </p:nvPr>
        </p:nvSpPr>
        <p:spPr>
          <a:xfrm>
            <a:off x="81975" y="6169556"/>
            <a:ext cx="731700" cy="143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US"/>
              <a:t>9</a:t>
            </a:fld>
            <a:endParaRPr/>
          </a:p>
        </p:txBody>
      </p:sp>
      <p:sp>
        <p:nvSpPr>
          <p:cNvPr id="360" name="Google Shape;360;g1841b50dda6_0_250"/>
          <p:cNvSpPr txBox="1">
            <a:spLocks noGrp="1"/>
          </p:cNvSpPr>
          <p:nvPr>
            <p:ph type="title" idx="4294967295"/>
          </p:nvPr>
        </p:nvSpPr>
        <p:spPr>
          <a:xfrm>
            <a:off x="0" y="216731"/>
            <a:ext cx="9144000" cy="414900"/>
          </a:xfrm>
          <a:prstGeom prst="rect">
            <a:avLst/>
          </a:prstGeom>
        </p:spPr>
        <p:txBody>
          <a:bodyPr spcFirstLastPara="1" wrap="square" lIns="68575" tIns="68575" rIns="68575" bIns="68575" anchor="ctr" anchorCtr="0">
            <a:noAutofit/>
          </a:bodyPr>
          <a:lstStyle/>
          <a:p>
            <a:pPr marL="0" lvl="0" indent="0" algn="ctr" rtl="0">
              <a:spcBef>
                <a:spcPts val="0"/>
              </a:spcBef>
              <a:spcAft>
                <a:spcPts val="0"/>
              </a:spcAft>
              <a:buNone/>
            </a:pPr>
            <a:r>
              <a:rPr lang="en-US" sz="2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Data </a:t>
            </a:r>
            <a:r>
              <a:rPr lang="en-US" sz="20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Science Platform Roadmap</a:t>
            </a:r>
            <a:endParaRPr sz="2000"/>
          </a:p>
        </p:txBody>
      </p:sp>
      <p:graphicFrame>
        <p:nvGraphicFramePr>
          <p:cNvPr id="361" name="Google Shape;361;g1841b50dda6_0_250"/>
          <p:cNvGraphicFramePr/>
          <p:nvPr/>
        </p:nvGraphicFramePr>
        <p:xfrm>
          <a:off x="463575" y="683390"/>
          <a:ext cx="8336275" cy="3078785"/>
        </p:xfrm>
        <a:graphic>
          <a:graphicData uri="http://schemas.openxmlformats.org/drawingml/2006/table">
            <a:tbl>
              <a:tblPr>
                <a:noFill/>
                <a:tableStyleId>{1A60F58A-F1D1-4A5A-BCA7-D86DD0595780}</a:tableStyleId>
              </a:tblPr>
              <a:tblGrid>
                <a:gridCol w="1753550">
                  <a:extLst>
                    <a:ext uri="{9D8B030D-6E8A-4147-A177-3AD203B41FA5}">
                      <a16:colId xmlns:a16="http://schemas.microsoft.com/office/drawing/2014/main" val="20000"/>
                    </a:ext>
                  </a:extLst>
                </a:gridCol>
                <a:gridCol w="2084075">
                  <a:extLst>
                    <a:ext uri="{9D8B030D-6E8A-4147-A177-3AD203B41FA5}">
                      <a16:colId xmlns:a16="http://schemas.microsoft.com/office/drawing/2014/main" val="20001"/>
                    </a:ext>
                  </a:extLst>
                </a:gridCol>
                <a:gridCol w="2228650">
                  <a:extLst>
                    <a:ext uri="{9D8B030D-6E8A-4147-A177-3AD203B41FA5}">
                      <a16:colId xmlns:a16="http://schemas.microsoft.com/office/drawing/2014/main" val="20002"/>
                    </a:ext>
                  </a:extLst>
                </a:gridCol>
                <a:gridCol w="2270000">
                  <a:extLst>
                    <a:ext uri="{9D8B030D-6E8A-4147-A177-3AD203B41FA5}">
                      <a16:colId xmlns:a16="http://schemas.microsoft.com/office/drawing/2014/main" val="20003"/>
                    </a:ext>
                  </a:extLst>
                </a:gridCol>
              </a:tblGrid>
              <a:tr h="297150">
                <a:tc>
                  <a:txBody>
                    <a:bodyPr/>
                    <a:lstStyle/>
                    <a:p>
                      <a:pPr marL="0" lvl="0" indent="0" algn="ctr" rtl="0">
                        <a:spcBef>
                          <a:spcPts val="0"/>
                        </a:spcBef>
                        <a:spcAft>
                          <a:spcPts val="0"/>
                        </a:spcAft>
                        <a:buNone/>
                      </a:pPr>
                      <a:r>
                        <a:rPr lang="en-US" sz="1100" b="1">
                          <a:solidFill>
                            <a:schemeClr val="lt1"/>
                          </a:solidFill>
                        </a:rPr>
                        <a:t>Layer</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rPr>
                        <a:t>Role</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rPr>
                        <a:t>What we have now</a:t>
                      </a:r>
                      <a:endParaRPr sz="1100" b="1">
                        <a:solidFill>
                          <a:schemeClr val="lt1"/>
                        </a:solidFill>
                      </a:endParaRPr>
                    </a:p>
                  </a:txBody>
                  <a:tcPr marL="68575" marR="68575" marT="68575" marB="68575">
                    <a:solidFill>
                      <a:schemeClr val="accent2"/>
                    </a:solidFill>
                  </a:tcPr>
                </a:tc>
                <a:tc>
                  <a:txBody>
                    <a:bodyPr/>
                    <a:lstStyle/>
                    <a:p>
                      <a:pPr marL="0" lvl="0" indent="0" algn="ctr" rtl="0">
                        <a:spcBef>
                          <a:spcPts val="0"/>
                        </a:spcBef>
                        <a:spcAft>
                          <a:spcPts val="0"/>
                        </a:spcAft>
                        <a:buNone/>
                      </a:pPr>
                      <a:r>
                        <a:rPr lang="en-US" sz="1100" b="1">
                          <a:solidFill>
                            <a:schemeClr val="lt1"/>
                          </a:solidFil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Roadmap</a:t>
                      </a:r>
                      <a:endParaRPr sz="1100" b="1">
                        <a:solidFill>
                          <a:schemeClr val="lt1"/>
                        </a:solidFill>
                      </a:endParaRPr>
                    </a:p>
                  </a:txBody>
                  <a:tcPr marL="68575" marR="68575" marT="68575" marB="68575">
                    <a:solidFill>
                      <a:schemeClr val="accent2"/>
                    </a:solidFill>
                  </a:tcPr>
                </a:tc>
                <a:extLst>
                  <a:ext uri="{0D108BD9-81ED-4DB2-BD59-A6C34878D82A}">
                    <a16:rowId xmlns:a16="http://schemas.microsoft.com/office/drawing/2014/main" val="10000"/>
                  </a:ext>
                </a:extLst>
              </a:tr>
              <a:tr h="444725">
                <a:tc>
                  <a:txBody>
                    <a:bodyPr/>
                    <a:lstStyle/>
                    <a:p>
                      <a:pPr marL="0" lvl="0" indent="0" algn="l" rtl="0">
                        <a:spcBef>
                          <a:spcPts val="0"/>
                        </a:spcBef>
                        <a:spcAft>
                          <a:spcPts val="0"/>
                        </a:spcAft>
                        <a:buNone/>
                      </a:pPr>
                      <a:r>
                        <a:rPr lang="en-US" sz="900"/>
                        <a:t>Data Pipeline</a:t>
                      </a:r>
                      <a:endParaRPr sz="900"/>
                    </a:p>
                  </a:txBody>
                  <a:tcPr marL="68575" marR="68575" marT="68575" marB="68575"/>
                </a:tc>
                <a:tc>
                  <a:txBody>
                    <a:bodyPr/>
                    <a:lstStyle/>
                    <a:p>
                      <a:pPr marL="0" lvl="0" indent="0" algn="l" rtl="0">
                        <a:spcBef>
                          <a:spcPts val="0"/>
                        </a:spcBef>
                        <a:spcAft>
                          <a:spcPts val="0"/>
                        </a:spcAft>
                        <a:buNone/>
                      </a:pPr>
                      <a:r>
                        <a:rPr lang="en-US" sz="800"/>
                        <a:t>Data integration, transformation, versioning, automation and overall management.</a:t>
                      </a:r>
                      <a:endParaRPr sz="800"/>
                    </a:p>
                  </a:txBody>
                  <a:tcPr marL="68575" marR="68575" marT="68575" marB="68575"/>
                </a:tc>
                <a:tc>
                  <a:txBody>
                    <a:bodyPr/>
                    <a:lstStyle/>
                    <a:p>
                      <a:pPr marL="0" lvl="0" indent="0" algn="l" rtl="0">
                        <a:spcBef>
                          <a:spcPts val="0"/>
                        </a:spcBef>
                        <a:spcAft>
                          <a:spcPts val="0"/>
                        </a:spcAft>
                        <a:buNone/>
                      </a:pPr>
                      <a:r>
                        <a:rPr lang="en-US" sz="800"/>
                        <a:t>Build and manage end-to-end data pipelines on Jupyter notebooks provided as a service. Elyra provides visual pipeline editor and batch management with notebook and python scripts, as well as version control with Github. </a:t>
                      </a:r>
                      <a:endParaRPr sz="800"/>
                    </a:p>
                  </a:txBody>
                  <a:tcPr marL="68575" marR="68575" marT="68575" marB="68575"/>
                </a:tc>
                <a:tc>
                  <a:txBody>
                    <a:bodyPr/>
                    <a:lstStyle/>
                    <a:p>
                      <a:pPr marL="0" lvl="0" indent="0" algn="l" rtl="0">
                        <a:spcBef>
                          <a:spcPts val="0"/>
                        </a:spcBef>
                        <a:spcAft>
                          <a:spcPts val="0"/>
                        </a:spcAft>
                        <a:buNone/>
                      </a:pPr>
                      <a:r>
                        <a:rPr lang="en-US" sz="800"/>
                        <a:t>Data testing, documentation, and profiling (great_expectations)</a:t>
                      </a:r>
                      <a:endParaRPr sz="800"/>
                    </a:p>
                  </a:txBody>
                  <a:tcPr marL="68575" marR="68575" marT="68575" marB="68575"/>
                </a:tc>
                <a:extLst>
                  <a:ext uri="{0D108BD9-81ED-4DB2-BD59-A6C34878D82A}">
                    <a16:rowId xmlns:a16="http://schemas.microsoft.com/office/drawing/2014/main" val="10001"/>
                  </a:ext>
                </a:extLst>
              </a:tr>
              <a:tr h="468400">
                <a:tc>
                  <a:txBody>
                    <a:bodyPr/>
                    <a:lstStyle/>
                    <a:p>
                      <a:pPr marL="0" lvl="0" indent="0" algn="l" rtl="0">
                        <a:spcBef>
                          <a:spcPts val="0"/>
                        </a:spcBef>
                        <a:spcAft>
                          <a:spcPts val="0"/>
                        </a:spcAft>
                        <a:buNone/>
                      </a:pPr>
                      <a:r>
                        <a:rPr lang="en-US" sz="900"/>
                        <a:t>Train</a:t>
                      </a:r>
                      <a:endParaRPr sz="900"/>
                    </a:p>
                  </a:txBody>
                  <a:tcPr marL="68575" marR="68575" marT="68575" marB="68575"/>
                </a:tc>
                <a:tc>
                  <a:txBody>
                    <a:bodyPr/>
                    <a:lstStyle/>
                    <a:p>
                      <a:pPr marL="0" lvl="0" indent="0" algn="l" rtl="0">
                        <a:spcBef>
                          <a:spcPts val="0"/>
                        </a:spcBef>
                        <a:spcAft>
                          <a:spcPts val="0"/>
                        </a:spcAft>
                        <a:buNone/>
                      </a:pPr>
                      <a:r>
                        <a:rPr lang="en-US" sz="800"/>
                        <a:t>Model training, optimization and validation.</a:t>
                      </a:r>
                      <a:endParaRPr sz="800"/>
                    </a:p>
                  </a:txBody>
                  <a:tcPr marL="68575" marR="68575" marT="68575" marB="68575"/>
                </a:tc>
                <a:tc>
                  <a:txBody>
                    <a:bodyPr/>
                    <a:lstStyle/>
                    <a:p>
                      <a:pPr marL="0" lvl="0" indent="0" algn="l" rtl="0">
                        <a:spcBef>
                          <a:spcPts val="0"/>
                        </a:spcBef>
                        <a:spcAft>
                          <a:spcPts val="0"/>
                        </a:spcAft>
                        <a:buNone/>
                      </a:pPr>
                      <a:r>
                        <a:rPr lang="en-US" sz="800"/>
                        <a:t>Training of ML models via any available training operator in Kubeflow.</a:t>
                      </a:r>
                      <a:endParaRPr sz="800"/>
                    </a:p>
                  </a:txBody>
                  <a:tcPr marL="68575" marR="68575" marT="68575" marB="68575"/>
                </a:tc>
                <a:tc>
                  <a:txBody>
                    <a:bodyPr/>
                    <a:lstStyle/>
                    <a:p>
                      <a:pPr marL="0" lvl="0" indent="0" algn="l" rtl="0">
                        <a:spcBef>
                          <a:spcPts val="0"/>
                        </a:spcBef>
                        <a:spcAft>
                          <a:spcPts val="0"/>
                        </a:spcAft>
                        <a:buNone/>
                      </a:pPr>
                      <a:endParaRPr sz="800"/>
                    </a:p>
                  </a:txBody>
                  <a:tcPr marL="68575" marR="68575" marT="68575" marB="68575"/>
                </a:tc>
                <a:extLst>
                  <a:ext uri="{0D108BD9-81ED-4DB2-BD59-A6C34878D82A}">
                    <a16:rowId xmlns:a16="http://schemas.microsoft.com/office/drawing/2014/main" val="10002"/>
                  </a:ext>
                </a:extLst>
              </a:tr>
              <a:tr h="443000">
                <a:tc>
                  <a:txBody>
                    <a:bodyPr/>
                    <a:lstStyle/>
                    <a:p>
                      <a:pPr marL="0" lvl="0" indent="0" algn="l" rtl="0">
                        <a:spcBef>
                          <a:spcPts val="0"/>
                        </a:spcBef>
                        <a:spcAft>
                          <a:spcPts val="0"/>
                        </a:spcAft>
                        <a:buNone/>
                      </a:pPr>
                      <a:r>
                        <a:rPr lang="en-US" sz="900"/>
                        <a:t>Deploy</a:t>
                      </a:r>
                      <a:endParaRPr sz="900"/>
                    </a:p>
                  </a:txBody>
                  <a:tcPr marL="68575" marR="68575" marT="68575" marB="68575"/>
                </a:tc>
                <a:tc>
                  <a:txBody>
                    <a:bodyPr/>
                    <a:lstStyle/>
                    <a:p>
                      <a:pPr marL="0" lvl="0" indent="0" algn="l" rtl="0">
                        <a:spcBef>
                          <a:spcPts val="0"/>
                        </a:spcBef>
                        <a:spcAft>
                          <a:spcPts val="0"/>
                        </a:spcAft>
                        <a:buNone/>
                      </a:pPr>
                      <a:r>
                        <a:rPr lang="en-US" sz="800"/>
                        <a:t>CI/CD pipelines development and management, model, experiment and data versioning.</a:t>
                      </a:r>
                      <a:endParaRPr sz="800"/>
                    </a:p>
                  </a:txBody>
                  <a:tcPr marL="68575" marR="68575" marT="68575" marB="68575"/>
                </a:tc>
                <a:tc>
                  <a:txBody>
                    <a:bodyPr/>
                    <a:lstStyle/>
                    <a:p>
                      <a:pPr marL="0" lvl="0" indent="0" algn="l" rtl="0">
                        <a:spcBef>
                          <a:spcPts val="0"/>
                        </a:spcBef>
                        <a:spcAft>
                          <a:spcPts val="0"/>
                        </a:spcAft>
                        <a:buNone/>
                      </a:pPr>
                      <a:r>
                        <a:rPr lang="en-US" sz="800"/>
                        <a:t>Pipeline automation via Elyra / Kubeflow / Airflow. </a:t>
                      </a:r>
                      <a:r>
                        <a:rPr lang="en-US" sz="800">
                          <a:solidFill>
                            <a:schemeClr val="dk1"/>
                          </a:solidFill>
                        </a:rPr>
                        <a:t>Data-driven pipelines, data versioning (Pachyderm), data lineage (DBT).</a:t>
                      </a:r>
                      <a:endParaRPr sz="800"/>
                    </a:p>
                  </a:txBody>
                  <a:tcPr marL="68575" marR="68575" marT="68575" marB="68575"/>
                </a:tc>
                <a:tc>
                  <a:txBody>
                    <a:bodyPr/>
                    <a:lstStyle/>
                    <a:p>
                      <a:pPr marL="0" lvl="0" indent="0" algn="l" rtl="0">
                        <a:spcBef>
                          <a:spcPts val="0"/>
                        </a:spcBef>
                        <a:spcAft>
                          <a:spcPts val="0"/>
                        </a:spcAft>
                        <a:buNone/>
                      </a:pPr>
                      <a:r>
                        <a:rPr lang="en-US" sz="800"/>
                        <a:t>Improvements in templating / automation of metadata ingestion and management.</a:t>
                      </a:r>
                      <a:endParaRPr sz="800"/>
                    </a:p>
                  </a:txBody>
                  <a:tcPr marL="68575" marR="68575" marT="68575" marB="68575"/>
                </a:tc>
                <a:extLst>
                  <a:ext uri="{0D108BD9-81ED-4DB2-BD59-A6C34878D82A}">
                    <a16:rowId xmlns:a16="http://schemas.microsoft.com/office/drawing/2014/main" val="10003"/>
                  </a:ext>
                </a:extLst>
              </a:tr>
              <a:tr h="459800">
                <a:tc>
                  <a:txBody>
                    <a:bodyPr/>
                    <a:lstStyle/>
                    <a:p>
                      <a:pPr marL="0" lvl="0" indent="0" algn="l" rtl="0">
                        <a:spcBef>
                          <a:spcPts val="0"/>
                        </a:spcBef>
                        <a:spcAft>
                          <a:spcPts val="0"/>
                        </a:spcAft>
                        <a:buNone/>
                      </a:pPr>
                      <a:r>
                        <a:rPr lang="en-US" sz="900"/>
                        <a:t>Manage</a:t>
                      </a:r>
                      <a:endParaRPr sz="900"/>
                    </a:p>
                  </a:txBody>
                  <a:tcPr marL="68575" marR="68575" marT="68575" marB="68575"/>
                </a:tc>
                <a:tc>
                  <a:txBody>
                    <a:bodyPr/>
                    <a:lstStyle/>
                    <a:p>
                      <a:pPr marL="0" lvl="0" indent="0" algn="l" rtl="0">
                        <a:spcBef>
                          <a:spcPts val="0"/>
                        </a:spcBef>
                        <a:spcAft>
                          <a:spcPts val="0"/>
                        </a:spcAft>
                        <a:buNone/>
                      </a:pPr>
                      <a:r>
                        <a:rPr lang="en-US" sz="800"/>
                        <a:t>Data and metadata catalogs for data sets / pipelines / models. Security and compliance management. </a:t>
                      </a:r>
                      <a:endParaRPr sz="800"/>
                    </a:p>
                  </a:txBody>
                  <a:tcPr marL="68575" marR="68575" marT="68575" marB="68575"/>
                </a:tc>
                <a:tc>
                  <a:txBody>
                    <a:bodyPr/>
                    <a:lstStyle/>
                    <a:p>
                      <a:pPr marL="0" lvl="0" indent="0" algn="l" rtl="0">
                        <a:spcBef>
                          <a:spcPts val="0"/>
                        </a:spcBef>
                        <a:spcAft>
                          <a:spcPts val="0"/>
                        </a:spcAft>
                        <a:buNone/>
                      </a:pPr>
                      <a:r>
                        <a:rPr lang="en-US" sz="800"/>
                        <a:t>Dataset metadata is managed into a data catalogue (OpenMetadata) and refreshed / versioned automatically. </a:t>
                      </a:r>
                      <a:endParaRPr sz="800"/>
                    </a:p>
                  </a:txBody>
                  <a:tcPr marL="68575" marR="68575" marT="68575" marB="68575"/>
                </a:tc>
                <a:tc>
                  <a:txBody>
                    <a:bodyPr/>
                    <a:lstStyle/>
                    <a:p>
                      <a:pPr marL="0" lvl="0" indent="0" algn="l" rtl="0">
                        <a:spcBef>
                          <a:spcPts val="0"/>
                        </a:spcBef>
                        <a:spcAft>
                          <a:spcPts val="0"/>
                        </a:spcAft>
                        <a:buNone/>
                      </a:pPr>
                      <a:r>
                        <a:rPr lang="en-US" sz="800"/>
                        <a:t>Integration of metadata for security and compliance (Apache Ranger / Fybrik). </a:t>
                      </a:r>
                      <a:endParaRPr sz="800"/>
                    </a:p>
                  </a:txBody>
                  <a:tcPr marL="68575" marR="68575" marT="68575" marB="68575"/>
                </a:tc>
                <a:extLst>
                  <a:ext uri="{0D108BD9-81ED-4DB2-BD59-A6C34878D82A}">
                    <a16:rowId xmlns:a16="http://schemas.microsoft.com/office/drawing/2014/main" val="10004"/>
                  </a:ext>
                </a:extLst>
              </a:tr>
              <a:tr h="553025">
                <a:tc>
                  <a:txBody>
                    <a:bodyPr/>
                    <a:lstStyle/>
                    <a:p>
                      <a:pPr marL="0" lvl="0" indent="0" algn="l" rtl="0">
                        <a:spcBef>
                          <a:spcPts val="0"/>
                        </a:spcBef>
                        <a:spcAft>
                          <a:spcPts val="0"/>
                        </a:spcAft>
                        <a:buNone/>
                      </a:pPr>
                      <a:r>
                        <a:rPr lang="en-US" sz="900"/>
                        <a:t>Serve</a:t>
                      </a:r>
                      <a:endParaRPr sz="900"/>
                    </a:p>
                  </a:txBody>
                  <a:tcPr marL="68575" marR="68575" marT="68575" marB="68575"/>
                </a:tc>
                <a:tc>
                  <a:txBody>
                    <a:bodyPr/>
                    <a:lstStyle/>
                    <a:p>
                      <a:pPr marL="0" lvl="0" indent="0" algn="l" rtl="0">
                        <a:spcBef>
                          <a:spcPts val="0"/>
                        </a:spcBef>
                        <a:spcAft>
                          <a:spcPts val="0"/>
                        </a:spcAft>
                        <a:buNone/>
                      </a:pPr>
                      <a:r>
                        <a:rPr lang="en-US" sz="800"/>
                        <a:t>Make trained model available for inference to tool / application. </a:t>
                      </a:r>
                      <a:endParaRPr sz="800"/>
                    </a:p>
                  </a:txBody>
                  <a:tcPr marL="68575" marR="68575" marT="68575" marB="68575"/>
                </a:tc>
                <a:tc>
                  <a:txBody>
                    <a:bodyPr/>
                    <a:lstStyle/>
                    <a:p>
                      <a:pPr marL="0" lvl="0" indent="0" algn="l" rtl="0">
                        <a:spcBef>
                          <a:spcPts val="0"/>
                        </a:spcBef>
                        <a:spcAft>
                          <a:spcPts val="0"/>
                        </a:spcAft>
                        <a:buNone/>
                      </a:pPr>
                      <a:r>
                        <a:rPr lang="en-US" sz="800"/>
                        <a:t>Kubeflow supports KFServing and Seldon Core by default. It has not been tested / documented.</a:t>
                      </a:r>
                      <a:endParaRPr sz="800"/>
                    </a:p>
                  </a:txBody>
                  <a:tcPr marL="68575" marR="68575" marT="68575" marB="68575"/>
                </a:tc>
                <a:tc>
                  <a:txBody>
                    <a:bodyPr/>
                    <a:lstStyle/>
                    <a:p>
                      <a:pPr marL="0" lvl="0" indent="0" algn="l" rtl="0">
                        <a:spcBef>
                          <a:spcPts val="0"/>
                        </a:spcBef>
                        <a:spcAft>
                          <a:spcPts val="0"/>
                        </a:spcAft>
                        <a:buNone/>
                      </a:pPr>
                      <a:endParaRPr sz="800"/>
                    </a:p>
                  </a:txBody>
                  <a:tcPr marL="68575" marR="68575" marT="68575" marB="68575"/>
                </a:tc>
                <a:extLst>
                  <a:ext uri="{0D108BD9-81ED-4DB2-BD59-A6C34878D82A}">
                    <a16:rowId xmlns:a16="http://schemas.microsoft.com/office/drawing/2014/main" val="10005"/>
                  </a:ext>
                </a:extLst>
              </a:tr>
            </a:tbl>
          </a:graphicData>
        </a:graphic>
      </p:graphicFrame>
    </p:spTree>
  </p:cSld>
  <p:clrMapOvr>
    <a:masterClrMapping/>
  </p:clrMapOvr>
</p:sld>
</file>

<file path=ppt/theme/theme1.xml><?xml version="1.0" encoding="utf-8"?>
<a:theme xmlns:a="http://schemas.openxmlformats.org/drawingml/2006/main" name="1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1652</Words>
  <Application>Microsoft Office PowerPoint</Application>
  <PresentationFormat>On-screen Show (16:9)</PresentationFormat>
  <Paragraphs>190</Paragraphs>
  <Slides>14</Slides>
  <Notes>14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Open Sans SemiBold</vt:lpstr>
      <vt:lpstr>Overpass SemiBold</vt:lpstr>
      <vt:lpstr>Open Sans ExtraBold</vt:lpstr>
      <vt:lpstr>Red Hat Text Medium</vt:lpstr>
      <vt:lpstr>Red Hat Display</vt:lpstr>
      <vt:lpstr>Arial</vt:lpstr>
      <vt:lpstr>Barlow Medium</vt:lpstr>
      <vt:lpstr>Barlow</vt:lpstr>
      <vt:lpstr>Open Sans Light</vt:lpstr>
      <vt:lpstr>Open Sans</vt:lpstr>
      <vt:lpstr>Red Hat Text</vt:lpstr>
      <vt:lpstr>Red Hat Display Medium</vt:lpstr>
      <vt:lpstr>Avenir</vt:lpstr>
      <vt:lpstr>Overpass</vt:lpstr>
      <vt:lpstr>1_Linux Foundation 2021</vt:lpstr>
      <vt:lpstr>OS-Climate Data Commons  Overview</vt:lpstr>
      <vt:lpstr>OS-Climate &amp; Global Data Commons OS-Climate applies a community-based open-source approach to solve data &amp; analytics challenges required for investment to achieve Paris Climate Accord goals </vt:lpstr>
      <vt:lpstr>A Data Mesh provides faster and broader access to climate data</vt:lpstr>
      <vt:lpstr>OS-Climate Data Commons Architecture Overview Moving away from centralized data monoliths by adopting a  distributed data mesh approach</vt:lpstr>
      <vt:lpstr>Data Commons: Based on Open Data Hub and Operate First</vt:lpstr>
      <vt:lpstr>Open Data Hub: an open source ML architecture blueprint  </vt:lpstr>
      <vt:lpstr>OS-Climate Data Commons Technical Approach Building a blueprint for a distributed data platform on top of  Open Data Hub</vt:lpstr>
      <vt:lpstr>Architecture: Data Pipelines</vt:lpstr>
      <vt:lpstr>Data Science Platform Roadmap</vt:lpstr>
      <vt:lpstr>Architecture: Data Management</vt:lpstr>
      <vt:lpstr>Data Access Management</vt:lpstr>
      <vt:lpstr>Demonstration Scope Enabling real-time energy consumption and carbon emissions reporting through integration of Kepler with CO2 emissions statistics</vt:lpstr>
      <vt:lpstr>Kubernetes Efficient Power Level Exporter (Kepler)</vt:lpstr>
      <vt:lpstr>Next Steps: Find Out More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OS-Climate Data Commons  Overview</dc:title>
  <dc:creator>Heather Ackenhusen</dc:creator>
  <cp:lastModifiedBy>Heather Ackenhusen</cp:lastModifiedBy>
  <cp:revision>1</cp:revision>
  <dcterms:modified xsi:type="dcterms:W3CDTF">2022-11-16T22:47:12Z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ffbc0b8-e97b-47d1-beac-cb0955d66f3b_Enabled">
    <vt:lpwstr>true</vt:lpwstr>
  </property>
  <property fmtid="{D5CDD505-2E9C-101B-9397-08002B2CF9AE}" pid="3" name="MSIP_Label_8ffbc0b8-e97b-47d1-beac-cb0955d66f3b_SetDate">
    <vt:lpwstr>2021-11-29T19:47:14Z</vt:lpwstr>
  </property>
  <property fmtid="{D5CDD505-2E9C-101B-9397-08002B2CF9AE}" pid="4" name="MSIP_Label_8ffbc0b8-e97b-47d1-beac-cb0955d66f3b_Method">
    <vt:lpwstr>Standard</vt:lpwstr>
  </property>
  <property fmtid="{D5CDD505-2E9C-101B-9397-08002B2CF9AE}" pid="5" name="MSIP_Label_8ffbc0b8-e97b-47d1-beac-cb0955d66f3b_Name">
    <vt:lpwstr>8ffbc0b8-e97b-47d1-beac-cb0955d66f3b</vt:lpwstr>
  </property>
  <property fmtid="{D5CDD505-2E9C-101B-9397-08002B2CF9AE}" pid="6" name="MSIP_Label_8ffbc0b8-e97b-47d1-beac-cb0955d66f3b_SiteId">
    <vt:lpwstr>614f9c25-bffa-42c7-86d8-964101f55fa2</vt:lpwstr>
  </property>
  <property fmtid="{D5CDD505-2E9C-101B-9397-08002B2CF9AE}" pid="7" name="MSIP_Label_8ffbc0b8-e97b-47d1-beac-cb0955d66f3b_ActionId">
    <vt:lpwstr>46355762-512a-4ae6-b0f2-1b7604d83afc</vt:lpwstr>
  </property>
  <property fmtid="{D5CDD505-2E9C-101B-9397-08002B2CF9AE}" pid="8" name="MSIP_Label_8ffbc0b8-e97b-47d1-beac-cb0955d66f3b_ContentBits">
    <vt:lpwstr>2</vt:lpwstr>
  </property>
  <property fmtid="{D5CDD505-2E9C-101B-9397-08002B2CF9AE}" pid="9" name="_AdHocReviewCycleID">
    <vt:i4>-251143554</vt:i4>
  </property>
  <property fmtid="{D5CDD505-2E9C-101B-9397-08002B2CF9AE}" pid="10" name="_NewReviewCycle">
    <vt:lpwstr/>
  </property>
  <property fmtid="{D5CDD505-2E9C-101B-9397-08002B2CF9AE}" pid="11" name="_EmailSubject">
    <vt:lpwstr>OSC NLP Stream - Weekly update</vt:lpwstr>
  </property>
  <property fmtid="{D5CDD505-2E9C-101B-9397-08002B2CF9AE}" pid="12" name="_AuthorEmail">
    <vt:lpwstr>christian.meyndt@investmentdataservices.com</vt:lpwstr>
  </property>
  <property fmtid="{D5CDD505-2E9C-101B-9397-08002B2CF9AE}" pid="13" name="_AuthorEmailDisplayName">
    <vt:lpwstr>Meyndt, Christian (IDS GmbH)</vt:lpwstr>
  </property>
</Properties>
</file>